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65" r:id="rId1"/>
  </p:sldMasterIdLst>
  <p:notesMasterIdLst>
    <p:notesMasterId r:id="rId11"/>
  </p:notesMasterIdLst>
  <p:handoutMasterIdLst>
    <p:handoutMasterId r:id="rId12"/>
  </p:handoutMasterIdLst>
  <p:sldIdLst>
    <p:sldId id="785" r:id="rId2"/>
    <p:sldId id="876" r:id="rId3"/>
    <p:sldId id="874" r:id="rId4"/>
    <p:sldId id="875" r:id="rId5"/>
    <p:sldId id="877" r:id="rId6"/>
    <p:sldId id="878" r:id="rId7"/>
    <p:sldId id="824" r:id="rId8"/>
    <p:sldId id="825" r:id="rId9"/>
    <p:sldId id="826" r:id="rId10"/>
  </p:sldIdLst>
  <p:sldSz cx="12195175" cy="6859588"/>
  <p:notesSz cx="6819900" cy="9918700"/>
  <p:embeddedFontLst>
    <p:embeddedFont>
      <p:font typeface="PKO Bank Polski" panose="020B0604020202020204" pitchFamily="34" charset="0"/>
      <p:regular r:id="rId13"/>
      <p:bold r:id="rId14"/>
      <p:italic r:id="rId15"/>
    </p:embeddedFont>
    <p:embeddedFont>
      <p:font typeface="PKO Bank Polski Rg" panose="02000000000000000000" pitchFamily="50" charset="0"/>
      <p:regular r:id="rId16"/>
      <p:bold r:id="rId17"/>
      <p:italic r:id="rId18"/>
    </p:embeddedFont>
    <p:embeddedFont>
      <p:font typeface="PKOBankPolski-Regular" panose="02000000000000000000" pitchFamily="50" charset="0"/>
      <p:regular r:id="rId19"/>
    </p:embeddedFont>
  </p:embeddedFontLst>
  <p:defaultTextStyle>
    <a:defPPr>
      <a:defRPr lang="pl-PL"/>
    </a:defPPr>
    <a:lvl1pPr algn="l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PKO Bank Polski" panose="020B0604020202020204" pitchFamily="34" charset="0"/>
        <a:ea typeface="+mn-ea"/>
        <a:cs typeface="Arial" panose="020B0604020202020204" pitchFamily="34" charset="0"/>
      </a:defRPr>
    </a:lvl1pPr>
    <a:lvl2pPr marL="609600" indent="-152400" algn="l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PKO Bank Polski" panose="020B0604020202020204" pitchFamily="34" charset="0"/>
        <a:ea typeface="+mn-ea"/>
        <a:cs typeface="Arial" panose="020B0604020202020204" pitchFamily="34" charset="0"/>
      </a:defRPr>
    </a:lvl2pPr>
    <a:lvl3pPr marL="1219200" indent="-304800" algn="l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PKO Bank Polski" panose="020B0604020202020204" pitchFamily="34" charset="0"/>
        <a:ea typeface="+mn-ea"/>
        <a:cs typeface="Arial" panose="020B0604020202020204" pitchFamily="34" charset="0"/>
      </a:defRPr>
    </a:lvl3pPr>
    <a:lvl4pPr marL="1828800" indent="-457200" algn="l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PKO Bank Polski" panose="020B0604020202020204" pitchFamily="34" charset="0"/>
        <a:ea typeface="+mn-ea"/>
        <a:cs typeface="Arial" panose="020B0604020202020204" pitchFamily="34" charset="0"/>
      </a:defRPr>
    </a:lvl4pPr>
    <a:lvl5pPr marL="2438400" indent="-609600" algn="l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PKO Bank Polski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700" kern="1200">
        <a:solidFill>
          <a:schemeClr val="tx1"/>
        </a:solidFill>
        <a:latin typeface="PKO Bank Polski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1700" kern="1200">
        <a:solidFill>
          <a:schemeClr val="tx1"/>
        </a:solidFill>
        <a:latin typeface="PKO Bank Polski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1700" kern="1200">
        <a:solidFill>
          <a:schemeClr val="tx1"/>
        </a:solidFill>
        <a:latin typeface="PKO Bank Polski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1700" kern="1200">
        <a:solidFill>
          <a:schemeClr val="tx1"/>
        </a:solidFill>
        <a:latin typeface="PKO Bank Polski" panose="020B0604020202020204" pitchFamily="34" charset="0"/>
        <a:ea typeface="+mn-ea"/>
        <a:cs typeface="Arial" panose="020B0604020202020204" pitchFamily="34" charset="0"/>
      </a:defRPr>
    </a:lvl9pPr>
  </p:defaultTextStyle>
  <p:extLst>
    <p:ext uri="{521415D9-36F7-43E2-AB2F-B90AF26B5E84}">
      <p14:sectionLst xmlns:p14="http://schemas.microsoft.com/office/powerpoint/2010/main">
        <p14:section name="PKO TFI" id="{5B747E30-7914-4234-98CE-4A8BCD278A53}">
          <p14:sldIdLst>
            <p14:sldId id="785"/>
            <p14:sldId id="876"/>
            <p14:sldId id="874"/>
            <p14:sldId id="875"/>
            <p14:sldId id="877"/>
            <p14:sldId id="878"/>
            <p14:sldId id="824"/>
            <p14:sldId id="825"/>
            <p14:sldId id="826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124" userDrawn="1">
          <p15:clr>
            <a:srgbClr val="A4A3A4"/>
          </p15:clr>
        </p15:guide>
        <p15:guide id="2" pos="214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pińska Agnieszka" initials="LA" lastIdx="4" clrIdx="0">
    <p:extLst>
      <p:ext uri="{19B8F6BF-5375-455C-9EA6-DF929625EA0E}">
        <p15:presenceInfo xmlns:p15="http://schemas.microsoft.com/office/powerpoint/2012/main" userId="Lipińska Agnieszka" providerId="None"/>
      </p:ext>
    </p:extLst>
  </p:cmAuthor>
  <p:cmAuthor id="2" name="Drozdowska Ewa" initials="DE" lastIdx="10" clrIdx="1">
    <p:extLst>
      <p:ext uri="{19B8F6BF-5375-455C-9EA6-DF929625EA0E}">
        <p15:presenceInfo xmlns:p15="http://schemas.microsoft.com/office/powerpoint/2012/main" userId="Drozdowska Ew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171D"/>
    <a:srgbClr val="E6E6E6"/>
    <a:srgbClr val="004C9A"/>
    <a:srgbClr val="E4202C"/>
    <a:srgbClr val="AC8121"/>
    <a:srgbClr val="8A8A8A"/>
    <a:srgbClr val="C3A55F"/>
    <a:srgbClr val="DCC896"/>
    <a:srgbClr val="F0E6D2"/>
    <a:srgbClr val="B1B1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yl pośredni 2 — Ak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Styl pośredni 4 — Ak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D03447BB-5D67-496B-8E87-E561075AD55C}" styleName="Styl ciemny 1 — Ak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301B821-A1FF-4177-AEE7-76D212191A09}" styleName="Styl pośredni 1 — Ak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29" autoAdjust="0"/>
    <p:restoredTop sz="96247" autoAdjust="0"/>
  </p:normalViewPr>
  <p:slideViewPr>
    <p:cSldViewPr snapToObjects="1">
      <p:cViewPr varScale="1">
        <p:scale>
          <a:sx n="107" d="100"/>
          <a:sy n="107" d="100"/>
        </p:scale>
        <p:origin x="774" y="102"/>
      </p:cViewPr>
      <p:guideLst/>
    </p:cSldViewPr>
  </p:slideViewPr>
  <p:outlineViewPr>
    <p:cViewPr>
      <p:scale>
        <a:sx n="33" d="100"/>
        <a:sy n="33" d="100"/>
      </p:scale>
      <p:origin x="0" y="-95352"/>
    </p:cViewPr>
  </p:outlineViewPr>
  <p:notesTextViewPr>
    <p:cViewPr>
      <p:scale>
        <a:sx n="400" d="100"/>
        <a:sy n="400" d="100"/>
      </p:scale>
      <p:origin x="0" y="0"/>
    </p:cViewPr>
  </p:notesTextViewPr>
  <p:sorterViewPr>
    <p:cViewPr>
      <p:scale>
        <a:sx n="100" d="100"/>
        <a:sy n="100" d="100"/>
      </p:scale>
      <p:origin x="0" y="-27240"/>
    </p:cViewPr>
  </p:sorterViewPr>
  <p:notesViewPr>
    <p:cSldViewPr snapToObjects="1">
      <p:cViewPr varScale="1">
        <p:scale>
          <a:sx n="81" d="100"/>
          <a:sy n="81" d="100"/>
        </p:scale>
        <p:origin x="3990" y="96"/>
      </p:cViewPr>
      <p:guideLst>
        <p:guide orient="horz" pos="3124"/>
        <p:guide pos="2148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>
            <a:extLst>
              <a:ext uri="{FF2B5EF4-FFF2-40B4-BE49-F238E27FC236}">
                <a16:creationId xmlns:a16="http://schemas.microsoft.com/office/drawing/2014/main" id="{83BEA986-8495-8743-9340-8268A24E2E1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55690" cy="495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PKO Bank Polski" pitchFamily="34" charset="0"/>
                <a:cs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50531" name="Rectangle 3">
            <a:extLst>
              <a:ext uri="{FF2B5EF4-FFF2-40B4-BE49-F238E27FC236}">
                <a16:creationId xmlns:a16="http://schemas.microsoft.com/office/drawing/2014/main" id="{B2822479-1495-1C4C-9DDA-CB27EA452800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62029" y="1"/>
            <a:ext cx="2956780" cy="495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PKO Bank Polski" pitchFamily="34" charset="0"/>
                <a:cs typeface="Arial" charset="0"/>
              </a:defRPr>
            </a:lvl1pPr>
          </a:lstStyle>
          <a:p>
            <a:pPr>
              <a:defRPr/>
            </a:pPr>
            <a:fld id="{23A26433-E9B9-8B4D-9ADF-713D01D90D61}" type="datetimeFigureOut">
              <a:rPr lang="pl-PL"/>
              <a:pPr>
                <a:defRPr/>
              </a:pPr>
              <a:t>2024-12-17</a:t>
            </a:fld>
            <a:endParaRPr lang="pl-PL"/>
          </a:p>
        </p:txBody>
      </p:sp>
      <p:sp>
        <p:nvSpPr>
          <p:cNvPr id="150532" name="Rectangle 4">
            <a:extLst>
              <a:ext uri="{FF2B5EF4-FFF2-40B4-BE49-F238E27FC236}">
                <a16:creationId xmlns:a16="http://schemas.microsoft.com/office/drawing/2014/main" id="{208A9D4F-1F80-194D-A77E-26188252BE7C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0682"/>
            <a:ext cx="2955690" cy="495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PKO Bank Polski" pitchFamily="34" charset="0"/>
                <a:cs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50533" name="Rectangle 5">
            <a:extLst>
              <a:ext uri="{FF2B5EF4-FFF2-40B4-BE49-F238E27FC236}">
                <a16:creationId xmlns:a16="http://schemas.microsoft.com/office/drawing/2014/main" id="{C72AC926-AC19-DF4C-9A62-79C973114AD8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62029" y="9420682"/>
            <a:ext cx="2956780" cy="495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21754BAF-A185-6246-ACEF-305DF0D03CC8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609ADD3A-62AE-7B4B-82AC-32D23704E68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55690" cy="49570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EC3A80D2-8B43-DD46-9237-53671F446AC7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62029" y="1"/>
            <a:ext cx="2956780" cy="49570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172" name="Rectangle 4">
            <a:extLst>
              <a:ext uri="{FF2B5EF4-FFF2-40B4-BE49-F238E27FC236}">
                <a16:creationId xmlns:a16="http://schemas.microsoft.com/office/drawing/2014/main" id="{CFD7D3AD-7EDA-794B-8C23-056A68139B8A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3188" y="744538"/>
            <a:ext cx="6613525" cy="3719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2ADA8D95-890C-5846-A3DD-FF980D819B5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664" y="4711499"/>
            <a:ext cx="5456574" cy="446364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noProof="0"/>
              <a:t>Kliknij, aby edytować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id="{D5E2D161-E056-8E44-847A-B69F31C4DAF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0682"/>
            <a:ext cx="2955690" cy="49570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175" name="Rectangle 7">
            <a:extLst>
              <a:ext uri="{FF2B5EF4-FFF2-40B4-BE49-F238E27FC236}">
                <a16:creationId xmlns:a16="http://schemas.microsoft.com/office/drawing/2014/main" id="{A82B3015-0095-EE43-A2C8-85562CD2F16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62029" y="9420682"/>
            <a:ext cx="2956780" cy="49570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AB03631-8E3F-2342-B38D-9B9C2BB930C2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609600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1219200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828800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2438400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3048610" algn="l" defTabSz="121944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8332" algn="l" defTabSz="121944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8053" algn="l" defTabSz="121944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7775" algn="l" defTabSz="121944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Materiał wyłącznie do użytku wewnętrznego dla Doradców PKO Banku Polskiego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AB03631-8E3F-2342-B38D-9B9C2BB930C2}" type="slidenum">
              <a:rPr lang="pl-PL" altLang="pl-PL" smtClean="0"/>
              <a:pPr>
                <a:defRPr/>
              </a:pPr>
              <a:t>7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262070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ymbol zastępczy obrazu 19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0" y="0"/>
            <a:ext cx="12195174" cy="3437316"/>
          </a:xfrm>
          <a:custGeom>
            <a:avLst/>
            <a:gdLst>
              <a:gd name="connsiteX0" fmla="*/ 0 w 12195174"/>
              <a:gd name="connsiteY0" fmla="*/ 0 h 3437316"/>
              <a:gd name="connsiteX1" fmla="*/ 12195174 w 12195174"/>
              <a:gd name="connsiteY1" fmla="*/ 0 h 3437316"/>
              <a:gd name="connsiteX2" fmla="*/ 12195174 w 12195174"/>
              <a:gd name="connsiteY2" fmla="*/ 2854946 h 3437316"/>
              <a:gd name="connsiteX3" fmla="*/ 12195172 w 12195174"/>
              <a:gd name="connsiteY3" fmla="*/ 2854946 h 3437316"/>
              <a:gd name="connsiteX4" fmla="*/ 12195172 w 12195174"/>
              <a:gd name="connsiteY4" fmla="*/ 2852704 h 3437316"/>
              <a:gd name="connsiteX5" fmla="*/ 11903718 w 12195174"/>
              <a:gd name="connsiteY5" fmla="*/ 2912772 h 3437316"/>
              <a:gd name="connsiteX6" fmla="*/ 11748374 w 12195174"/>
              <a:gd name="connsiteY6" fmla="*/ 2943593 h 3437316"/>
              <a:gd name="connsiteX7" fmla="*/ 6097589 w 12195174"/>
              <a:gd name="connsiteY7" fmla="*/ 3437316 h 3437316"/>
              <a:gd name="connsiteX8" fmla="*/ 446803 w 12195174"/>
              <a:gd name="connsiteY8" fmla="*/ 2943593 h 3437316"/>
              <a:gd name="connsiteX9" fmla="*/ 291179 w 12195174"/>
              <a:gd name="connsiteY9" fmla="*/ 2912717 h 3437316"/>
              <a:gd name="connsiteX10" fmla="*/ 0 w 12195174"/>
              <a:gd name="connsiteY10" fmla="*/ 2852705 h 3437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5174" h="3437316">
                <a:moveTo>
                  <a:pt x="0" y="0"/>
                </a:moveTo>
                <a:lnTo>
                  <a:pt x="12195174" y="0"/>
                </a:lnTo>
                <a:lnTo>
                  <a:pt x="12195174" y="2854946"/>
                </a:lnTo>
                <a:lnTo>
                  <a:pt x="12195172" y="2854946"/>
                </a:lnTo>
                <a:lnTo>
                  <a:pt x="12195172" y="2852704"/>
                </a:lnTo>
                <a:lnTo>
                  <a:pt x="11903718" y="2912772"/>
                </a:lnTo>
                <a:lnTo>
                  <a:pt x="11748374" y="2943593"/>
                </a:lnTo>
                <a:cubicBezTo>
                  <a:pt x="10068603" y="3258463"/>
                  <a:pt x="8143627" y="3437316"/>
                  <a:pt x="6097589" y="3437316"/>
                </a:cubicBezTo>
                <a:cubicBezTo>
                  <a:pt x="4051551" y="3437316"/>
                  <a:pt x="2126574" y="3258463"/>
                  <a:pt x="446803" y="2943593"/>
                </a:cubicBezTo>
                <a:lnTo>
                  <a:pt x="291179" y="2912717"/>
                </a:lnTo>
                <a:lnTo>
                  <a:pt x="0" y="2852705"/>
                </a:lnTo>
                <a:close/>
              </a:path>
            </a:pathLst>
          </a:custGeom>
          <a:solidFill>
            <a:srgbClr val="B7B7B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anchor="ctr" anchorCtr="0">
            <a:noAutofit/>
          </a:bodyPr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2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A9D25B8-9178-4847-A91B-A75A5B75B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21323" y="4152263"/>
            <a:ext cx="7668990" cy="1473775"/>
          </a:xfrm>
        </p:spPr>
        <p:txBody>
          <a:bodyPr wrap="square" lIns="0" tIns="0" rIns="0" bIns="0" anchor="ctr" anchorCtr="0">
            <a:noAutofit/>
          </a:bodyPr>
          <a:lstStyle>
            <a:lvl1pPr>
              <a:defRPr lang="en-PL" sz="5000" baseline="0" dirty="0">
                <a:solidFill>
                  <a:srgbClr val="AC8121"/>
                </a:solidFill>
              </a:defRPr>
            </a:lvl1pPr>
          </a:lstStyle>
          <a:p>
            <a:r>
              <a:rPr lang="pl-PL" dirty="0"/>
              <a:t>Tytuł prezentacji/ działu/rozdziału</a:t>
            </a:r>
            <a:endParaRPr lang="en-PL" dirty="0"/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24" hasCustomPrompt="1"/>
          </p:nvPr>
        </p:nvSpPr>
        <p:spPr>
          <a:xfrm>
            <a:off x="800285" y="3730692"/>
            <a:ext cx="2201677" cy="2200902"/>
          </a:xfrm>
          <a:prstGeom prst="ellipse">
            <a:avLst/>
          </a:prstGeom>
          <a:solidFill>
            <a:srgbClr val="B7B7B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 baseline="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pl-PL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grpSp>
        <p:nvGrpSpPr>
          <p:cNvPr id="5" name="Grupa 4"/>
          <p:cNvGrpSpPr/>
          <p:nvPr userDrawn="1"/>
        </p:nvGrpSpPr>
        <p:grpSpPr>
          <a:xfrm>
            <a:off x="10360365" y="0"/>
            <a:ext cx="1834811" cy="1323061"/>
            <a:chOff x="10360365" y="0"/>
            <a:chExt cx="1834811" cy="1323061"/>
          </a:xfrm>
        </p:grpSpPr>
        <p:pic>
          <p:nvPicPr>
            <p:cNvPr id="14" name="Obraz 13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0365" y="103399"/>
              <a:ext cx="1374943" cy="1219662"/>
            </a:xfrm>
            <a:prstGeom prst="rect">
              <a:avLst/>
            </a:prstGeom>
          </p:spPr>
        </p:pic>
        <p:sp>
          <p:nvSpPr>
            <p:cNvPr id="2" name="Prostokąt 1"/>
            <p:cNvSpPr/>
            <p:nvPr userDrawn="1"/>
          </p:nvSpPr>
          <p:spPr>
            <a:xfrm>
              <a:off x="10360365" y="0"/>
              <a:ext cx="1834811" cy="13230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3117752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v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ymbol zastępczy obrazu 12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1" y="3442402"/>
            <a:ext cx="12195174" cy="3443776"/>
          </a:xfrm>
          <a:custGeom>
            <a:avLst/>
            <a:gdLst>
              <a:gd name="connsiteX0" fmla="*/ 6097584 w 12195174"/>
              <a:gd name="connsiteY0" fmla="*/ 0 h 3443776"/>
              <a:gd name="connsiteX1" fmla="*/ 11742702 w 12195174"/>
              <a:gd name="connsiteY1" fmla="*/ 507153 h 3443776"/>
              <a:gd name="connsiteX2" fmla="*/ 12195172 w 12195174"/>
              <a:gd name="connsiteY2" fmla="*/ 599460 h 3443776"/>
              <a:gd name="connsiteX3" fmla="*/ 12195172 w 12195174"/>
              <a:gd name="connsiteY3" fmla="*/ 581182 h 3443776"/>
              <a:gd name="connsiteX4" fmla="*/ 12195174 w 12195174"/>
              <a:gd name="connsiteY4" fmla="*/ 581182 h 3443776"/>
              <a:gd name="connsiteX5" fmla="*/ 12195174 w 12195174"/>
              <a:gd name="connsiteY5" fmla="*/ 3443776 h 3443776"/>
              <a:gd name="connsiteX6" fmla="*/ 0 w 12195174"/>
              <a:gd name="connsiteY6" fmla="*/ 3443776 h 3443776"/>
              <a:gd name="connsiteX7" fmla="*/ 0 w 12195174"/>
              <a:gd name="connsiteY7" fmla="*/ 599459 h 3443776"/>
              <a:gd name="connsiteX8" fmla="*/ 452466 w 12195174"/>
              <a:gd name="connsiteY8" fmla="*/ 507153 h 3443776"/>
              <a:gd name="connsiteX9" fmla="*/ 6097584 w 12195174"/>
              <a:gd name="connsiteY9" fmla="*/ 0 h 3443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5174" h="3443776">
                <a:moveTo>
                  <a:pt x="6097584" y="0"/>
                </a:moveTo>
                <a:cubicBezTo>
                  <a:pt x="8141570" y="0"/>
                  <a:pt x="10064616" y="183718"/>
                  <a:pt x="11742702" y="507153"/>
                </a:cubicBezTo>
                <a:lnTo>
                  <a:pt x="12195172" y="599460"/>
                </a:lnTo>
                <a:lnTo>
                  <a:pt x="12195172" y="581182"/>
                </a:lnTo>
                <a:lnTo>
                  <a:pt x="12195174" y="581182"/>
                </a:lnTo>
                <a:lnTo>
                  <a:pt x="12195174" y="3443776"/>
                </a:lnTo>
                <a:lnTo>
                  <a:pt x="0" y="3443776"/>
                </a:lnTo>
                <a:lnTo>
                  <a:pt x="0" y="599459"/>
                </a:lnTo>
                <a:lnTo>
                  <a:pt x="452466" y="507153"/>
                </a:lnTo>
                <a:cubicBezTo>
                  <a:pt x="2130552" y="183718"/>
                  <a:pt x="4053598" y="0"/>
                  <a:pt x="6097584" y="0"/>
                </a:cubicBezTo>
                <a:close/>
              </a:path>
            </a:pathLst>
          </a:custGeom>
          <a:solidFill>
            <a:srgbClr val="B7B7B7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anchor="ctr" anchorCtr="0">
            <a:noAutofit/>
          </a:bodyPr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2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A9D25B8-9178-4847-A91B-A75A5B75B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4864" y="893475"/>
            <a:ext cx="9505950" cy="1473775"/>
          </a:xfrm>
        </p:spPr>
        <p:txBody>
          <a:bodyPr wrap="square" lIns="0" tIns="0" rIns="0" bIns="0" anchor="ctr" anchorCtr="0">
            <a:noAutofit/>
          </a:bodyPr>
          <a:lstStyle>
            <a:lvl1pPr>
              <a:defRPr lang="en-PL" sz="5000" baseline="0" dirty="0">
                <a:solidFill>
                  <a:srgbClr val="AC8121"/>
                </a:solidFill>
              </a:defRPr>
            </a:lvl1pPr>
          </a:lstStyle>
          <a:p>
            <a:r>
              <a:rPr lang="pl-PL" dirty="0"/>
              <a:t>Tytuł prezentacji/działu/rozdziału</a:t>
            </a:r>
            <a:endParaRPr lang="en-PL" dirty="0"/>
          </a:p>
        </p:txBody>
      </p:sp>
      <p:sp>
        <p:nvSpPr>
          <p:cNvPr id="6" name="Picture Placeholder 10"/>
          <p:cNvSpPr>
            <a:spLocks noGrp="1"/>
          </p:cNvSpPr>
          <p:nvPr>
            <p:ph type="pic" sz="quarter" idx="24" hasCustomPrompt="1"/>
          </p:nvPr>
        </p:nvSpPr>
        <p:spPr>
          <a:xfrm>
            <a:off x="5212129" y="2595604"/>
            <a:ext cx="1770918" cy="1770294"/>
          </a:xfrm>
          <a:prstGeom prst="ellipse">
            <a:avLst/>
          </a:prstGeom>
          <a:solidFill>
            <a:srgbClr val="B7B7B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 baseline="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pl-PL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grpSp>
        <p:nvGrpSpPr>
          <p:cNvPr id="17" name="Grupa 16"/>
          <p:cNvGrpSpPr/>
          <p:nvPr userDrawn="1"/>
        </p:nvGrpSpPr>
        <p:grpSpPr>
          <a:xfrm>
            <a:off x="10360365" y="0"/>
            <a:ext cx="1834811" cy="1323061"/>
            <a:chOff x="10360365" y="0"/>
            <a:chExt cx="1834811" cy="1323061"/>
          </a:xfrm>
        </p:grpSpPr>
        <p:pic>
          <p:nvPicPr>
            <p:cNvPr id="18" name="Obraz 17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0365" y="103399"/>
              <a:ext cx="1374943" cy="1219662"/>
            </a:xfrm>
            <a:prstGeom prst="rect">
              <a:avLst/>
            </a:prstGeom>
          </p:spPr>
        </p:pic>
        <p:sp>
          <p:nvSpPr>
            <p:cNvPr id="19" name="Prostokąt 18"/>
            <p:cNvSpPr/>
            <p:nvPr userDrawn="1"/>
          </p:nvSpPr>
          <p:spPr>
            <a:xfrm>
              <a:off x="10360365" y="0"/>
              <a:ext cx="1834811" cy="13230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227434890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3 kolumny v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zawartości 8"/>
          <p:cNvSpPr>
            <a:spLocks noGrp="1"/>
          </p:cNvSpPr>
          <p:nvPr>
            <p:ph sz="quarter" idx="11" hasCustomPrompt="1"/>
          </p:nvPr>
        </p:nvSpPr>
        <p:spPr>
          <a:xfrm>
            <a:off x="821014" y="3069754"/>
            <a:ext cx="3331886" cy="74272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</p:txBody>
      </p:sp>
      <p:sp>
        <p:nvSpPr>
          <p:cNvPr id="10" name="Symbol zastępczy zawartości 8">
            <a:extLst>
              <a:ext uri="{FF2B5EF4-FFF2-40B4-BE49-F238E27FC236}">
                <a16:creationId xmlns:a16="http://schemas.microsoft.com/office/drawing/2014/main" id="{6A5AD2CC-4EC4-9A4F-96BC-07462E821EA6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21014" y="5207348"/>
            <a:ext cx="3331886" cy="74272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</p:txBody>
      </p:sp>
      <p:sp>
        <p:nvSpPr>
          <p:cNvPr id="17" name="Symbol zastępczy zawartości 8">
            <a:extLst>
              <a:ext uri="{FF2B5EF4-FFF2-40B4-BE49-F238E27FC236}">
                <a16:creationId xmlns:a16="http://schemas.microsoft.com/office/drawing/2014/main" id="{3A1A0B55-8162-8F4C-8C8A-9045AAC17ECA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4448354" y="3069754"/>
            <a:ext cx="3294000" cy="74272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</p:txBody>
      </p:sp>
      <p:sp>
        <p:nvSpPr>
          <p:cNvPr id="18" name="Symbol zastępczy zawartości 8">
            <a:extLst>
              <a:ext uri="{FF2B5EF4-FFF2-40B4-BE49-F238E27FC236}">
                <a16:creationId xmlns:a16="http://schemas.microsoft.com/office/drawing/2014/main" id="{A13972A2-F474-3C43-AC89-04C793174C2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448354" y="5207346"/>
            <a:ext cx="3294000" cy="74272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</p:txBody>
      </p:sp>
      <p:sp>
        <p:nvSpPr>
          <p:cNvPr id="19" name="Symbol zastępczy zawartości 8">
            <a:extLst>
              <a:ext uri="{FF2B5EF4-FFF2-40B4-BE49-F238E27FC236}">
                <a16:creationId xmlns:a16="http://schemas.microsoft.com/office/drawing/2014/main" id="{6B5CA479-D345-AB44-B17A-78E63B535B12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8042275" y="3069754"/>
            <a:ext cx="3348038" cy="74272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</p:txBody>
      </p:sp>
      <p:sp>
        <p:nvSpPr>
          <p:cNvPr id="20" name="Symbol zastępczy zawartości 8">
            <a:extLst>
              <a:ext uri="{FF2B5EF4-FFF2-40B4-BE49-F238E27FC236}">
                <a16:creationId xmlns:a16="http://schemas.microsoft.com/office/drawing/2014/main" id="{03B886E0-2B8D-C54F-BACD-924D567E7253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8037808" y="5207346"/>
            <a:ext cx="3352505" cy="74272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</p:txBody>
      </p:sp>
      <p:sp>
        <p:nvSpPr>
          <p:cNvPr id="13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A9D25B8-9178-4847-A91B-A75A5B75B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4863" y="441462"/>
            <a:ext cx="9505950" cy="684076"/>
          </a:xfrm>
        </p:spPr>
        <p:txBody>
          <a:bodyPr wrap="square" lIns="0" tIns="0" rIns="0" bIns="0" anchor="b">
            <a:noAutofit/>
          </a:bodyPr>
          <a:lstStyle>
            <a:lvl1pPr>
              <a:defRPr lang="en-PL" sz="2500" baseline="0" dirty="0">
                <a:solidFill>
                  <a:srgbClr val="AC8121"/>
                </a:solidFill>
              </a:defRPr>
            </a:lvl1pPr>
          </a:lstStyle>
          <a:p>
            <a:r>
              <a:rPr lang="pl-PL" dirty="0"/>
              <a:t>Tytuł slajdu</a:t>
            </a:r>
            <a:endParaRPr lang="en-PL" dirty="0"/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1B0101C5-00E8-964C-95E8-D27ED7DFB6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4862" y="1233900"/>
            <a:ext cx="9505953" cy="25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lang="en-GB" sz="1500" b="0" kern="0" smtClean="0">
                <a:solidFill>
                  <a:srgbClr val="AC8121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2pPr>
            <a:lvl3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3pPr>
            <a:lvl4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4pPr>
            <a:lvl5pPr>
              <a:defRPr lang="en-PL" sz="1500" b="0" kern="120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5pPr>
          </a:lstStyle>
          <a:p>
            <a:pPr lvl="0">
              <a:spcBef>
                <a:spcPct val="0"/>
              </a:spcBef>
            </a:pPr>
            <a:r>
              <a:rPr lang="pl-PL" dirty="0"/>
              <a:t>Podtytuł slajdu</a:t>
            </a:r>
            <a:endParaRPr lang="en-PL" dirty="0"/>
          </a:p>
        </p:txBody>
      </p:sp>
      <p:grpSp>
        <p:nvGrpSpPr>
          <p:cNvPr id="23" name="Grupa 22"/>
          <p:cNvGrpSpPr/>
          <p:nvPr userDrawn="1"/>
        </p:nvGrpSpPr>
        <p:grpSpPr>
          <a:xfrm>
            <a:off x="10360365" y="0"/>
            <a:ext cx="1834811" cy="1323061"/>
            <a:chOff x="10360365" y="0"/>
            <a:chExt cx="1834811" cy="1323061"/>
          </a:xfrm>
        </p:grpSpPr>
        <p:pic>
          <p:nvPicPr>
            <p:cNvPr id="24" name="Obraz 23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0365" y="103399"/>
              <a:ext cx="1374943" cy="1219662"/>
            </a:xfrm>
            <a:prstGeom prst="rect">
              <a:avLst/>
            </a:prstGeom>
          </p:spPr>
        </p:pic>
        <p:sp>
          <p:nvSpPr>
            <p:cNvPr id="25" name="Prostokąt 24"/>
            <p:cNvSpPr/>
            <p:nvPr userDrawn="1"/>
          </p:nvSpPr>
          <p:spPr>
            <a:xfrm>
              <a:off x="10360365" y="0"/>
              <a:ext cx="1834811" cy="13230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234824874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4 kolumny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A9D25B8-9178-4847-A91B-A75A5B75B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4863" y="441462"/>
            <a:ext cx="9505950" cy="684076"/>
          </a:xfrm>
        </p:spPr>
        <p:txBody>
          <a:bodyPr wrap="square" lIns="0" tIns="0" rIns="0" bIns="0" anchor="b">
            <a:noAutofit/>
          </a:bodyPr>
          <a:lstStyle>
            <a:lvl1pPr>
              <a:defRPr lang="en-PL" sz="2500" baseline="0" dirty="0">
                <a:solidFill>
                  <a:srgbClr val="AC8121"/>
                </a:solidFill>
              </a:defRPr>
            </a:lvl1pPr>
          </a:lstStyle>
          <a:p>
            <a:r>
              <a:rPr lang="pl-PL" dirty="0"/>
              <a:t>Tytuł slajdu</a:t>
            </a:r>
            <a:endParaRPr lang="en-PL" dirty="0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1B0101C5-00E8-964C-95E8-D27ED7DFB6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4862" y="1233900"/>
            <a:ext cx="9505953" cy="25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lang="en-GB" sz="1500" b="0" kern="0" smtClean="0">
                <a:solidFill>
                  <a:srgbClr val="AC8121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2pPr>
            <a:lvl3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3pPr>
            <a:lvl4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4pPr>
            <a:lvl5pPr>
              <a:defRPr lang="en-PL" sz="1500" b="0" kern="120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5pPr>
          </a:lstStyle>
          <a:p>
            <a:pPr lvl="0">
              <a:spcBef>
                <a:spcPct val="0"/>
              </a:spcBef>
            </a:pPr>
            <a:r>
              <a:rPr lang="pl-PL" dirty="0"/>
              <a:t>Podtytuł slajdu</a:t>
            </a:r>
            <a:endParaRPr lang="en-PL" dirty="0"/>
          </a:p>
        </p:txBody>
      </p:sp>
      <p:sp>
        <p:nvSpPr>
          <p:cNvPr id="18" name="Symbol zastępczy zawartości 8">
            <a:extLst>
              <a:ext uri="{FF2B5EF4-FFF2-40B4-BE49-F238E27FC236}">
                <a16:creationId xmlns:a16="http://schemas.microsoft.com/office/drawing/2014/main" id="{311D255A-B3A8-5940-BB3B-7F3E6A9F8AF1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21014" y="1632378"/>
            <a:ext cx="2383200" cy="430659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  <a:p>
            <a:pPr lvl="4"/>
            <a:r>
              <a:rPr lang="pl-PL" dirty="0"/>
              <a:t>Piąty</a:t>
            </a:r>
          </a:p>
        </p:txBody>
      </p:sp>
      <p:sp>
        <p:nvSpPr>
          <p:cNvPr id="19" name="Symbol zastępczy zawartości 8">
            <a:extLst>
              <a:ext uri="{FF2B5EF4-FFF2-40B4-BE49-F238E27FC236}">
                <a16:creationId xmlns:a16="http://schemas.microsoft.com/office/drawing/2014/main" id="{5F942960-F55C-FC4E-96AB-90B8EAF5D284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3542840" y="1632378"/>
            <a:ext cx="2383200" cy="430659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  <a:p>
            <a:pPr lvl="4"/>
            <a:r>
              <a:rPr lang="pl-PL" dirty="0"/>
              <a:t>Piąty</a:t>
            </a:r>
          </a:p>
        </p:txBody>
      </p:sp>
      <p:sp>
        <p:nvSpPr>
          <p:cNvPr id="20" name="Symbol zastępczy zawartości 8">
            <a:extLst>
              <a:ext uri="{FF2B5EF4-FFF2-40B4-BE49-F238E27FC236}">
                <a16:creationId xmlns:a16="http://schemas.microsoft.com/office/drawing/2014/main" id="{256735BD-43BB-8940-BC42-2908CA3D1FFC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264666" y="1632378"/>
            <a:ext cx="2383200" cy="430659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  <a:p>
            <a:pPr lvl="4"/>
            <a:r>
              <a:rPr lang="pl-PL" dirty="0"/>
              <a:t>Piąty</a:t>
            </a:r>
          </a:p>
        </p:txBody>
      </p:sp>
      <p:sp>
        <p:nvSpPr>
          <p:cNvPr id="21" name="Symbol zastępczy zawartości 8">
            <a:extLst>
              <a:ext uri="{FF2B5EF4-FFF2-40B4-BE49-F238E27FC236}">
                <a16:creationId xmlns:a16="http://schemas.microsoft.com/office/drawing/2014/main" id="{5CEE0C6D-EE55-BC4B-8C5E-4B7A19E4D335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8986493" y="1632378"/>
            <a:ext cx="2383200" cy="430659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  <a:p>
            <a:pPr lvl="4"/>
            <a:r>
              <a:rPr lang="pl-PL" dirty="0"/>
              <a:t>Piąty</a:t>
            </a:r>
          </a:p>
        </p:txBody>
      </p:sp>
      <p:grpSp>
        <p:nvGrpSpPr>
          <p:cNvPr id="17" name="Grupa 16"/>
          <p:cNvGrpSpPr/>
          <p:nvPr userDrawn="1"/>
        </p:nvGrpSpPr>
        <p:grpSpPr>
          <a:xfrm>
            <a:off x="10360365" y="0"/>
            <a:ext cx="1834811" cy="1323061"/>
            <a:chOff x="10360365" y="0"/>
            <a:chExt cx="1834811" cy="1323061"/>
          </a:xfrm>
        </p:grpSpPr>
        <p:pic>
          <p:nvPicPr>
            <p:cNvPr id="22" name="Obraz 21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0365" y="103399"/>
              <a:ext cx="1374943" cy="1219662"/>
            </a:xfrm>
            <a:prstGeom prst="rect">
              <a:avLst/>
            </a:prstGeom>
          </p:spPr>
        </p:pic>
        <p:sp>
          <p:nvSpPr>
            <p:cNvPr id="23" name="Prostokąt 22"/>
            <p:cNvSpPr/>
            <p:nvPr userDrawn="1"/>
          </p:nvSpPr>
          <p:spPr>
            <a:xfrm>
              <a:off x="10360365" y="0"/>
              <a:ext cx="1834811" cy="13230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235455436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4 kolumny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ymbol zastępczy zawartości 8">
            <a:extLst>
              <a:ext uri="{FF2B5EF4-FFF2-40B4-BE49-F238E27FC236}">
                <a16:creationId xmlns:a16="http://schemas.microsoft.com/office/drawing/2014/main" id="{311D255A-B3A8-5940-BB3B-7F3E6A9F8AF1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21014" y="3430587"/>
            <a:ext cx="2383200" cy="25083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  <a:p>
            <a:pPr lvl="4"/>
            <a:r>
              <a:rPr lang="pl-PL" dirty="0"/>
              <a:t>Piąty</a:t>
            </a:r>
          </a:p>
        </p:txBody>
      </p:sp>
      <p:sp>
        <p:nvSpPr>
          <p:cNvPr id="19" name="Symbol zastępczy zawartości 8">
            <a:extLst>
              <a:ext uri="{FF2B5EF4-FFF2-40B4-BE49-F238E27FC236}">
                <a16:creationId xmlns:a16="http://schemas.microsoft.com/office/drawing/2014/main" id="{5F942960-F55C-FC4E-96AB-90B8EAF5D284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3542840" y="3430587"/>
            <a:ext cx="2383200" cy="25083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  <a:p>
            <a:pPr lvl="4"/>
            <a:r>
              <a:rPr lang="pl-PL" dirty="0"/>
              <a:t>Piąty</a:t>
            </a:r>
          </a:p>
        </p:txBody>
      </p:sp>
      <p:sp>
        <p:nvSpPr>
          <p:cNvPr id="20" name="Symbol zastępczy zawartości 8">
            <a:extLst>
              <a:ext uri="{FF2B5EF4-FFF2-40B4-BE49-F238E27FC236}">
                <a16:creationId xmlns:a16="http://schemas.microsoft.com/office/drawing/2014/main" id="{256735BD-43BB-8940-BC42-2908CA3D1FFC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264666" y="3430587"/>
            <a:ext cx="2383200" cy="25083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  <a:p>
            <a:pPr lvl="4"/>
            <a:r>
              <a:rPr lang="pl-PL" dirty="0"/>
              <a:t>Piąty</a:t>
            </a:r>
          </a:p>
        </p:txBody>
      </p:sp>
      <p:sp>
        <p:nvSpPr>
          <p:cNvPr id="21" name="Symbol zastępczy zawartości 8">
            <a:extLst>
              <a:ext uri="{FF2B5EF4-FFF2-40B4-BE49-F238E27FC236}">
                <a16:creationId xmlns:a16="http://schemas.microsoft.com/office/drawing/2014/main" id="{5CEE0C6D-EE55-BC4B-8C5E-4B7A19E4D335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8986493" y="3430587"/>
            <a:ext cx="2383200" cy="25083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  <a:p>
            <a:pPr lvl="4"/>
            <a:r>
              <a:rPr lang="pl-PL" dirty="0"/>
              <a:t>Piąty</a:t>
            </a:r>
          </a:p>
        </p:txBody>
      </p:sp>
      <p:sp>
        <p:nvSpPr>
          <p:cNvPr id="11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A9D25B8-9178-4847-A91B-A75A5B75B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4863" y="441462"/>
            <a:ext cx="9505950" cy="684076"/>
          </a:xfrm>
        </p:spPr>
        <p:txBody>
          <a:bodyPr wrap="square" lIns="0" tIns="0" rIns="0" bIns="0" anchor="b">
            <a:noAutofit/>
          </a:bodyPr>
          <a:lstStyle>
            <a:lvl1pPr>
              <a:defRPr lang="en-PL" sz="2500" baseline="0" dirty="0">
                <a:solidFill>
                  <a:srgbClr val="AC8121"/>
                </a:solidFill>
              </a:defRPr>
            </a:lvl1pPr>
          </a:lstStyle>
          <a:p>
            <a:r>
              <a:rPr lang="pl-PL" dirty="0"/>
              <a:t>Tytuł slajdu</a:t>
            </a:r>
            <a:endParaRPr lang="en-PL" dirty="0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1B0101C5-00E8-964C-95E8-D27ED7DFB6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4862" y="1233900"/>
            <a:ext cx="9505953" cy="25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lang="en-GB" sz="1500" b="0" kern="0" smtClean="0">
                <a:solidFill>
                  <a:srgbClr val="AC8121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2pPr>
            <a:lvl3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3pPr>
            <a:lvl4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4pPr>
            <a:lvl5pPr>
              <a:defRPr lang="en-PL" sz="1500" b="0" kern="120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5pPr>
          </a:lstStyle>
          <a:p>
            <a:pPr lvl="0">
              <a:spcBef>
                <a:spcPct val="0"/>
              </a:spcBef>
            </a:pPr>
            <a:r>
              <a:rPr lang="pl-PL" dirty="0"/>
              <a:t>Podtytuł slajdu</a:t>
            </a:r>
            <a:endParaRPr lang="en-PL" dirty="0"/>
          </a:p>
        </p:txBody>
      </p:sp>
      <p:grpSp>
        <p:nvGrpSpPr>
          <p:cNvPr id="17" name="Grupa 16"/>
          <p:cNvGrpSpPr/>
          <p:nvPr userDrawn="1"/>
        </p:nvGrpSpPr>
        <p:grpSpPr>
          <a:xfrm>
            <a:off x="10360365" y="0"/>
            <a:ext cx="1834811" cy="1323061"/>
            <a:chOff x="10360365" y="0"/>
            <a:chExt cx="1834811" cy="1323061"/>
          </a:xfrm>
        </p:grpSpPr>
        <p:pic>
          <p:nvPicPr>
            <p:cNvPr id="22" name="Obraz 21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0365" y="103399"/>
              <a:ext cx="1374943" cy="1219662"/>
            </a:xfrm>
            <a:prstGeom prst="rect">
              <a:avLst/>
            </a:prstGeom>
          </p:spPr>
        </p:pic>
        <p:sp>
          <p:nvSpPr>
            <p:cNvPr id="23" name="Prostokąt 22"/>
            <p:cNvSpPr/>
            <p:nvPr userDrawn="1"/>
          </p:nvSpPr>
          <p:spPr>
            <a:xfrm>
              <a:off x="10360365" y="0"/>
              <a:ext cx="1834811" cy="13230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214348905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ształty zdję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10"/>
          <p:cNvSpPr>
            <a:spLocks noGrp="1"/>
          </p:cNvSpPr>
          <p:nvPr>
            <p:ph type="pic" sz="quarter" idx="25" hasCustomPrompt="1"/>
          </p:nvPr>
        </p:nvSpPr>
        <p:spPr>
          <a:xfrm>
            <a:off x="8248806" y="2147151"/>
            <a:ext cx="1728000" cy="1728000"/>
          </a:xfrm>
          <a:prstGeom prst="ellipse">
            <a:avLst/>
          </a:prstGeom>
          <a:solidFill>
            <a:srgbClr val="B7B7B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 baseline="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pl-PL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4" name="Picture Placeholder 10"/>
          <p:cNvSpPr>
            <a:spLocks noGrp="1"/>
          </p:cNvSpPr>
          <p:nvPr>
            <p:ph type="pic" sz="quarter" idx="23" hasCustomPrompt="1"/>
          </p:nvPr>
        </p:nvSpPr>
        <p:spPr>
          <a:xfrm>
            <a:off x="6242050" y="2134061"/>
            <a:ext cx="1727998" cy="4139739"/>
          </a:xfrm>
          <a:prstGeom prst="roundRect">
            <a:avLst>
              <a:gd name="adj" fmla="val 50000"/>
            </a:avLst>
          </a:prstGeom>
          <a:solidFill>
            <a:srgbClr val="B7B7B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 baseline="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pl-PL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24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2A9D25B8-9178-4847-A91B-A75A5B75B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4863" y="441462"/>
            <a:ext cx="9505950" cy="684076"/>
          </a:xfrm>
        </p:spPr>
        <p:txBody>
          <a:bodyPr wrap="square" lIns="0" tIns="0" rIns="0" bIns="0" anchor="b">
            <a:noAutofit/>
          </a:bodyPr>
          <a:lstStyle>
            <a:lvl1pPr>
              <a:defRPr lang="en-PL" sz="2500" baseline="0" dirty="0">
                <a:solidFill>
                  <a:srgbClr val="AC8121"/>
                </a:solidFill>
              </a:defRPr>
            </a:lvl1pPr>
          </a:lstStyle>
          <a:p>
            <a:r>
              <a:rPr lang="pl-PL" dirty="0"/>
              <a:t>Tytuł slajdu</a:t>
            </a:r>
            <a:endParaRPr lang="en-PL" dirty="0"/>
          </a:p>
        </p:txBody>
      </p:sp>
      <p:sp>
        <p:nvSpPr>
          <p:cNvPr id="26" name="Text Placeholder 9">
            <a:extLst>
              <a:ext uri="{FF2B5EF4-FFF2-40B4-BE49-F238E27FC236}">
                <a16:creationId xmlns:a16="http://schemas.microsoft.com/office/drawing/2014/main" id="{1B0101C5-00E8-964C-95E8-D27ED7DFB6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4862" y="1233900"/>
            <a:ext cx="9505953" cy="252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defRPr lang="en-GB" sz="1500" b="0" kern="0" smtClean="0">
                <a:solidFill>
                  <a:srgbClr val="AC8121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2pPr>
            <a:lvl3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3pPr>
            <a:lvl4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4pPr>
            <a:lvl5pPr>
              <a:defRPr lang="en-PL" sz="1500" b="0" kern="120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5pPr>
          </a:lstStyle>
          <a:p>
            <a:pPr lvl="0">
              <a:spcBef>
                <a:spcPct val="0"/>
              </a:spcBef>
            </a:pPr>
            <a:r>
              <a:rPr lang="pl-PL" dirty="0"/>
              <a:t>Podtytuł slajdu</a:t>
            </a:r>
            <a:endParaRPr lang="en-PL" dirty="0"/>
          </a:p>
        </p:txBody>
      </p:sp>
      <p:sp>
        <p:nvSpPr>
          <p:cNvPr id="22" name="Picture Placeholder 10"/>
          <p:cNvSpPr>
            <a:spLocks noGrp="1"/>
          </p:cNvSpPr>
          <p:nvPr>
            <p:ph type="pic" sz="quarter" idx="26" hasCustomPrompt="1"/>
          </p:nvPr>
        </p:nvSpPr>
        <p:spPr>
          <a:xfrm>
            <a:off x="0" y="2133993"/>
            <a:ext cx="1728000" cy="1728068"/>
          </a:xfrm>
          <a:prstGeom prst="rect">
            <a:avLst/>
          </a:prstGeom>
          <a:solidFill>
            <a:srgbClr val="B7B7B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 baseline="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pl-PL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27" name="Picture Placeholder 10"/>
          <p:cNvSpPr>
            <a:spLocks noGrp="1"/>
          </p:cNvSpPr>
          <p:nvPr>
            <p:ph type="pic" sz="quarter" idx="27" hasCustomPrompt="1"/>
          </p:nvPr>
        </p:nvSpPr>
        <p:spPr>
          <a:xfrm>
            <a:off x="2011552" y="2134061"/>
            <a:ext cx="3951740" cy="1728000"/>
          </a:xfrm>
          <a:prstGeom prst="rect">
            <a:avLst/>
          </a:prstGeom>
          <a:solidFill>
            <a:srgbClr val="B7B7B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 baseline="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pl-PL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4" name="Symbol zastępczy numeru slajdu 3"/>
          <p:cNvSpPr txBox="1">
            <a:spLocks/>
          </p:cNvSpPr>
          <p:nvPr userDrawn="1"/>
        </p:nvSpPr>
        <p:spPr bwMode="auto">
          <a:xfrm>
            <a:off x="7515692" y="11567242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pl-PL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000" kern="1200" smtClean="0">
                <a:solidFill>
                  <a:schemeClr val="tx1"/>
                </a:solidFill>
                <a:latin typeface="PKO Bank Polski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09600" indent="-152400" algn="l" rtl="0" eaLnBrk="0" fontAlgn="base" hangingPunct="0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PKO Bank Polski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19200" indent="-304800" algn="l" rtl="0" eaLnBrk="0" fontAlgn="base" hangingPunct="0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PKO Bank Polski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828800" indent="-457200" algn="l" rtl="0" eaLnBrk="0" fontAlgn="base" hangingPunct="0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PKO Bank Polski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438400" indent="-609600" algn="l" rtl="0" eaLnBrk="0" fontAlgn="base" hangingPunct="0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PKO Bank Polski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1700" kern="1200">
                <a:solidFill>
                  <a:schemeClr val="tx1"/>
                </a:solidFill>
                <a:latin typeface="PKO Bank Polski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1700" kern="1200">
                <a:solidFill>
                  <a:schemeClr val="tx1"/>
                </a:solidFill>
                <a:latin typeface="PKO Bank Polski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1700" kern="1200">
                <a:solidFill>
                  <a:schemeClr val="tx1"/>
                </a:solidFill>
                <a:latin typeface="PKO Bank Polski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1700" kern="1200">
                <a:solidFill>
                  <a:schemeClr val="tx1"/>
                </a:solidFill>
                <a:latin typeface="PKO Bank Polski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62" name="Symbol zastępczy obrazu 61"/>
          <p:cNvSpPr>
            <a:spLocks noGrp="1"/>
          </p:cNvSpPr>
          <p:nvPr>
            <p:ph type="pic" sz="quarter" idx="28" hasCustomPrompt="1"/>
          </p:nvPr>
        </p:nvSpPr>
        <p:spPr>
          <a:xfrm>
            <a:off x="10255564" y="2133712"/>
            <a:ext cx="1939611" cy="1728000"/>
          </a:xfrm>
          <a:custGeom>
            <a:avLst/>
            <a:gdLst>
              <a:gd name="connsiteX0" fmla="*/ 864000 w 1939611"/>
              <a:gd name="connsiteY0" fmla="*/ 0 h 1728000"/>
              <a:gd name="connsiteX1" fmla="*/ 1939611 w 1939611"/>
              <a:gd name="connsiteY1" fmla="*/ 0 h 1728000"/>
              <a:gd name="connsiteX2" fmla="*/ 1939611 w 1939611"/>
              <a:gd name="connsiteY2" fmla="*/ 1728000 h 1728000"/>
              <a:gd name="connsiteX3" fmla="*/ 864000 w 1939611"/>
              <a:gd name="connsiteY3" fmla="*/ 1728000 h 1728000"/>
              <a:gd name="connsiteX4" fmla="*/ 0 w 1939611"/>
              <a:gd name="connsiteY4" fmla="*/ 864000 h 1728000"/>
              <a:gd name="connsiteX5" fmla="*/ 864000 w 1939611"/>
              <a:gd name="connsiteY5" fmla="*/ 0 h 172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39611" h="1728000">
                <a:moveTo>
                  <a:pt x="864000" y="0"/>
                </a:moveTo>
                <a:lnTo>
                  <a:pt x="1939611" y="0"/>
                </a:lnTo>
                <a:lnTo>
                  <a:pt x="1939611" y="1728000"/>
                </a:lnTo>
                <a:lnTo>
                  <a:pt x="864000" y="1728000"/>
                </a:lnTo>
                <a:cubicBezTo>
                  <a:pt x="386826" y="1728000"/>
                  <a:pt x="0" y="1341174"/>
                  <a:pt x="0" y="864000"/>
                </a:cubicBezTo>
                <a:cubicBezTo>
                  <a:pt x="0" y="386826"/>
                  <a:pt x="386826" y="0"/>
                  <a:pt x="864000" y="0"/>
                </a:cubicBezTo>
                <a:close/>
              </a:path>
            </a:pathLst>
          </a:custGeom>
          <a:solidFill>
            <a:srgbClr val="B7B7B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anchor="ctr" anchorCtr="0">
            <a:noAutofit/>
          </a:bodyPr>
          <a:lstStyle>
            <a:lvl1pPr marL="0" indent="0" algn="ctr">
              <a:buNone/>
              <a:defRPr sz="1500" baseline="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pl-PL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69" name="Symbol zastępczy obrazu 68"/>
          <p:cNvSpPr>
            <a:spLocks noGrp="1"/>
          </p:cNvSpPr>
          <p:nvPr>
            <p:ph type="pic" sz="quarter" idx="29" hasCustomPrompt="1"/>
          </p:nvPr>
        </p:nvSpPr>
        <p:spPr>
          <a:xfrm>
            <a:off x="8253245" y="4233200"/>
            <a:ext cx="3941930" cy="1728000"/>
          </a:xfrm>
          <a:custGeom>
            <a:avLst/>
            <a:gdLst>
              <a:gd name="connsiteX0" fmla="*/ 864000 w 3941930"/>
              <a:gd name="connsiteY0" fmla="*/ 0 h 1728000"/>
              <a:gd name="connsiteX1" fmla="*/ 3941930 w 3941930"/>
              <a:gd name="connsiteY1" fmla="*/ 0 h 1728000"/>
              <a:gd name="connsiteX2" fmla="*/ 3941930 w 3941930"/>
              <a:gd name="connsiteY2" fmla="*/ 1728000 h 1728000"/>
              <a:gd name="connsiteX3" fmla="*/ 864000 w 3941930"/>
              <a:gd name="connsiteY3" fmla="*/ 1728000 h 1728000"/>
              <a:gd name="connsiteX4" fmla="*/ 0 w 3941930"/>
              <a:gd name="connsiteY4" fmla="*/ 864000 h 1728000"/>
              <a:gd name="connsiteX5" fmla="*/ 864000 w 3941930"/>
              <a:gd name="connsiteY5" fmla="*/ 0 h 172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41930" h="1728000">
                <a:moveTo>
                  <a:pt x="864000" y="0"/>
                </a:moveTo>
                <a:lnTo>
                  <a:pt x="3941930" y="0"/>
                </a:lnTo>
                <a:lnTo>
                  <a:pt x="3941930" y="1728000"/>
                </a:lnTo>
                <a:lnTo>
                  <a:pt x="864000" y="1728000"/>
                </a:lnTo>
                <a:cubicBezTo>
                  <a:pt x="386826" y="1728000"/>
                  <a:pt x="0" y="1341174"/>
                  <a:pt x="0" y="864000"/>
                </a:cubicBezTo>
                <a:cubicBezTo>
                  <a:pt x="0" y="386826"/>
                  <a:pt x="386826" y="0"/>
                  <a:pt x="864000" y="0"/>
                </a:cubicBezTo>
                <a:close/>
              </a:path>
            </a:pathLst>
          </a:custGeom>
          <a:solidFill>
            <a:srgbClr val="B7B7B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anchor="ctr" anchorCtr="0">
            <a:noAutofit/>
          </a:bodyPr>
          <a:lstStyle>
            <a:lvl1pPr marL="0" indent="0" algn="ctr">
              <a:buNone/>
              <a:defRPr sz="1500" baseline="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pl-PL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70" name="Symbol zastępczy obrazu 69"/>
          <p:cNvSpPr>
            <a:spLocks noGrp="1"/>
          </p:cNvSpPr>
          <p:nvPr>
            <p:ph type="pic" sz="quarter" idx="30" hasCustomPrompt="1"/>
          </p:nvPr>
        </p:nvSpPr>
        <p:spPr>
          <a:xfrm>
            <a:off x="0" y="4233200"/>
            <a:ext cx="3952097" cy="1728000"/>
          </a:xfrm>
          <a:custGeom>
            <a:avLst/>
            <a:gdLst>
              <a:gd name="connsiteX0" fmla="*/ 0 w 3941930"/>
              <a:gd name="connsiteY0" fmla="*/ 0 h 1728000"/>
              <a:gd name="connsiteX1" fmla="*/ 3077930 w 3941930"/>
              <a:gd name="connsiteY1" fmla="*/ 0 h 1728000"/>
              <a:gd name="connsiteX2" fmla="*/ 3941930 w 3941930"/>
              <a:gd name="connsiteY2" fmla="*/ 864000 h 1728000"/>
              <a:gd name="connsiteX3" fmla="*/ 3077930 w 3941930"/>
              <a:gd name="connsiteY3" fmla="*/ 1728000 h 1728000"/>
              <a:gd name="connsiteX4" fmla="*/ 0 w 3941930"/>
              <a:gd name="connsiteY4" fmla="*/ 1728000 h 172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1930" h="1728000">
                <a:moveTo>
                  <a:pt x="0" y="0"/>
                </a:moveTo>
                <a:lnTo>
                  <a:pt x="3077930" y="0"/>
                </a:lnTo>
                <a:cubicBezTo>
                  <a:pt x="3555104" y="0"/>
                  <a:pt x="3941930" y="386826"/>
                  <a:pt x="3941930" y="864000"/>
                </a:cubicBezTo>
                <a:cubicBezTo>
                  <a:pt x="3941930" y="1341174"/>
                  <a:pt x="3555104" y="1728000"/>
                  <a:pt x="3077930" y="1728000"/>
                </a:cubicBezTo>
                <a:lnTo>
                  <a:pt x="0" y="1728000"/>
                </a:lnTo>
                <a:close/>
              </a:path>
            </a:pathLst>
          </a:custGeom>
          <a:solidFill>
            <a:srgbClr val="B7B7B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anchor="ctr" anchorCtr="0">
            <a:noAutofit/>
          </a:bodyPr>
          <a:lstStyle>
            <a:lvl1pPr marL="0" indent="0" algn="ctr">
              <a:buNone/>
              <a:defRPr sz="1500" baseline="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pl-PL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68" name="Symbol zastępczy obrazu 67"/>
          <p:cNvSpPr>
            <a:spLocks noGrp="1"/>
          </p:cNvSpPr>
          <p:nvPr>
            <p:ph type="pic" sz="quarter" idx="31" hasCustomPrompt="1"/>
          </p:nvPr>
        </p:nvSpPr>
        <p:spPr>
          <a:xfrm>
            <a:off x="4235294" y="4233201"/>
            <a:ext cx="1727998" cy="2626388"/>
          </a:xfrm>
          <a:custGeom>
            <a:avLst/>
            <a:gdLst>
              <a:gd name="connsiteX0" fmla="*/ 863999 w 1727998"/>
              <a:gd name="connsiteY0" fmla="*/ 0 h 2626388"/>
              <a:gd name="connsiteX1" fmla="*/ 1727998 w 1727998"/>
              <a:gd name="connsiteY1" fmla="*/ 863999 h 2626388"/>
              <a:gd name="connsiteX2" fmla="*/ 1727998 w 1727998"/>
              <a:gd name="connsiteY2" fmla="*/ 2581067 h 2626388"/>
              <a:gd name="connsiteX3" fmla="*/ 1725710 w 1727998"/>
              <a:gd name="connsiteY3" fmla="*/ 2626388 h 2626388"/>
              <a:gd name="connsiteX4" fmla="*/ 2289 w 1727998"/>
              <a:gd name="connsiteY4" fmla="*/ 2626388 h 2626388"/>
              <a:gd name="connsiteX5" fmla="*/ 0 w 1727998"/>
              <a:gd name="connsiteY5" fmla="*/ 2581067 h 2626388"/>
              <a:gd name="connsiteX6" fmla="*/ 0 w 1727998"/>
              <a:gd name="connsiteY6" fmla="*/ 863999 h 2626388"/>
              <a:gd name="connsiteX7" fmla="*/ 863999 w 1727998"/>
              <a:gd name="connsiteY7" fmla="*/ 0 h 2626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27998" h="2626388">
                <a:moveTo>
                  <a:pt x="863999" y="0"/>
                </a:moveTo>
                <a:cubicBezTo>
                  <a:pt x="1341172" y="0"/>
                  <a:pt x="1727998" y="386826"/>
                  <a:pt x="1727998" y="863999"/>
                </a:cubicBezTo>
                <a:lnTo>
                  <a:pt x="1727998" y="2581067"/>
                </a:lnTo>
                <a:lnTo>
                  <a:pt x="1725710" y="2626388"/>
                </a:lnTo>
                <a:lnTo>
                  <a:pt x="2289" y="2626388"/>
                </a:lnTo>
                <a:lnTo>
                  <a:pt x="0" y="2581067"/>
                </a:lnTo>
                <a:lnTo>
                  <a:pt x="0" y="863999"/>
                </a:lnTo>
                <a:cubicBezTo>
                  <a:pt x="0" y="386826"/>
                  <a:pt x="386826" y="0"/>
                  <a:pt x="863999" y="0"/>
                </a:cubicBezTo>
                <a:close/>
              </a:path>
            </a:pathLst>
          </a:custGeom>
          <a:solidFill>
            <a:srgbClr val="B7B7B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anchor="ctr" anchorCtr="0">
            <a:noAutofit/>
          </a:bodyPr>
          <a:lstStyle>
            <a:lvl1pPr marL="0" indent="0" algn="ctr">
              <a:buNone/>
              <a:defRPr sz="1500" baseline="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pl-PL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grpSp>
        <p:nvGrpSpPr>
          <p:cNvPr id="18" name="Grupa 17"/>
          <p:cNvGrpSpPr/>
          <p:nvPr userDrawn="1"/>
        </p:nvGrpSpPr>
        <p:grpSpPr>
          <a:xfrm>
            <a:off x="10360365" y="0"/>
            <a:ext cx="1834811" cy="1323061"/>
            <a:chOff x="10360365" y="0"/>
            <a:chExt cx="1834811" cy="1323061"/>
          </a:xfrm>
        </p:grpSpPr>
        <p:pic>
          <p:nvPicPr>
            <p:cNvPr id="19" name="Obraz 18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0365" y="103399"/>
              <a:ext cx="1374943" cy="1219662"/>
            </a:xfrm>
            <a:prstGeom prst="rect">
              <a:avLst/>
            </a:prstGeom>
          </p:spPr>
        </p:pic>
        <p:sp>
          <p:nvSpPr>
            <p:cNvPr id="20" name="Prostokąt 19"/>
            <p:cNvSpPr/>
            <p:nvPr userDrawn="1"/>
          </p:nvSpPr>
          <p:spPr>
            <a:xfrm>
              <a:off x="10360365" y="0"/>
              <a:ext cx="1834811" cy="13230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150838503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1">
          <p15:clr>
            <a:srgbClr val="FBAE40"/>
          </p15:clr>
        </p15:guide>
      </p15:sldGuideLst>
    </p:ext>
  </p:extLs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zdję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0"/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-1" y="0"/>
            <a:ext cx="12195175" cy="6859588"/>
          </a:xfrm>
          <a:prstGeom prst="rect">
            <a:avLst/>
          </a:prstGeom>
          <a:solidFill>
            <a:srgbClr val="B7B7B7"/>
          </a:solidFill>
          <a:ln>
            <a:noFill/>
          </a:ln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5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grpSp>
        <p:nvGrpSpPr>
          <p:cNvPr id="9" name="Grupa 8"/>
          <p:cNvGrpSpPr/>
          <p:nvPr userDrawn="1"/>
        </p:nvGrpSpPr>
        <p:grpSpPr>
          <a:xfrm>
            <a:off x="10360365" y="0"/>
            <a:ext cx="1834811" cy="1323061"/>
            <a:chOff x="10360365" y="0"/>
            <a:chExt cx="1834811" cy="1323061"/>
          </a:xfrm>
        </p:grpSpPr>
        <p:pic>
          <p:nvPicPr>
            <p:cNvPr id="10" name="Obraz 9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0365" y="103399"/>
              <a:ext cx="1374943" cy="1219662"/>
            </a:xfrm>
            <a:prstGeom prst="rect">
              <a:avLst/>
            </a:prstGeom>
          </p:spPr>
        </p:pic>
        <p:sp>
          <p:nvSpPr>
            <p:cNvPr id="11" name="Prostokąt 10"/>
            <p:cNvSpPr/>
            <p:nvPr userDrawn="1"/>
          </p:nvSpPr>
          <p:spPr>
            <a:xfrm>
              <a:off x="10360365" y="0"/>
              <a:ext cx="1834811" cy="13230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270012656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zdjęc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0"/>
          <p:cNvSpPr>
            <a:spLocks noGrp="1"/>
          </p:cNvSpPr>
          <p:nvPr>
            <p:ph type="pic" sz="quarter" idx="24" hasCustomPrompt="1"/>
          </p:nvPr>
        </p:nvSpPr>
        <p:spPr>
          <a:xfrm>
            <a:off x="6083856" y="-2283"/>
            <a:ext cx="6110220" cy="3430800"/>
          </a:xfrm>
          <a:prstGeom prst="rect">
            <a:avLst/>
          </a:prstGeom>
          <a:solidFill>
            <a:srgbClr val="B7B7B7"/>
          </a:solidFill>
          <a:ln>
            <a:noFill/>
          </a:ln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6" name="Picture Placeholder 10"/>
          <p:cNvSpPr>
            <a:spLocks noGrp="1"/>
          </p:cNvSpPr>
          <p:nvPr>
            <p:ph type="pic" sz="quarter" idx="21" hasCustomPrompt="1"/>
          </p:nvPr>
        </p:nvSpPr>
        <p:spPr>
          <a:xfrm>
            <a:off x="-10944" y="3428517"/>
            <a:ext cx="6094800" cy="3430800"/>
          </a:xfrm>
          <a:prstGeom prst="rect">
            <a:avLst/>
          </a:prstGeom>
          <a:solidFill>
            <a:srgbClr val="B7B7B7"/>
          </a:solidFill>
          <a:ln>
            <a:noFill/>
          </a:ln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4" name="Picture Placeholder 10"/>
          <p:cNvSpPr>
            <a:spLocks noGrp="1"/>
          </p:cNvSpPr>
          <p:nvPr>
            <p:ph type="pic" sz="quarter" idx="22" hasCustomPrompt="1"/>
          </p:nvPr>
        </p:nvSpPr>
        <p:spPr>
          <a:xfrm>
            <a:off x="-10944" y="-2283"/>
            <a:ext cx="6094800" cy="3430800"/>
          </a:xfrm>
          <a:prstGeom prst="rect">
            <a:avLst/>
          </a:prstGeom>
          <a:solidFill>
            <a:srgbClr val="B7B7B7"/>
          </a:solidFill>
          <a:ln>
            <a:noFill/>
          </a:ln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5" name="Picture Placeholder 10"/>
          <p:cNvSpPr>
            <a:spLocks noGrp="1"/>
          </p:cNvSpPr>
          <p:nvPr>
            <p:ph type="pic" sz="quarter" idx="23" hasCustomPrompt="1"/>
          </p:nvPr>
        </p:nvSpPr>
        <p:spPr>
          <a:xfrm>
            <a:off x="6084955" y="3428517"/>
            <a:ext cx="6110220" cy="3430800"/>
          </a:xfrm>
          <a:prstGeom prst="rect">
            <a:avLst/>
          </a:prstGeom>
          <a:solidFill>
            <a:srgbClr val="B7B7B7"/>
          </a:solidFill>
          <a:ln>
            <a:noFill/>
          </a:ln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9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pl-PL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000" kern="1200" smtClean="0">
                <a:solidFill>
                  <a:schemeClr val="bg1"/>
                </a:solidFill>
                <a:latin typeface="PKO Bank Polski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09600" indent="-152400" algn="l" rtl="0" eaLnBrk="0" fontAlgn="base" hangingPunct="0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PKO Bank Polski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19200" indent="-304800" algn="l" rtl="0" eaLnBrk="0" fontAlgn="base" hangingPunct="0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PKO Bank Polski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828800" indent="-457200" algn="l" rtl="0" eaLnBrk="0" fontAlgn="base" hangingPunct="0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PKO Bank Polski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438400" indent="-609600" algn="l" rtl="0" eaLnBrk="0" fontAlgn="base" hangingPunct="0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PKO Bank Polski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1700" kern="1200">
                <a:solidFill>
                  <a:schemeClr val="tx1"/>
                </a:solidFill>
                <a:latin typeface="PKO Bank Polski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1700" kern="1200">
                <a:solidFill>
                  <a:schemeClr val="tx1"/>
                </a:solidFill>
                <a:latin typeface="PKO Bank Polski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1700" kern="1200">
                <a:solidFill>
                  <a:schemeClr val="tx1"/>
                </a:solidFill>
                <a:latin typeface="PKO Bank Polski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1700" kern="1200">
                <a:solidFill>
                  <a:schemeClr val="tx1"/>
                </a:solidFill>
                <a:latin typeface="PKO Bank Polski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F30889F3-EF20-5E4E-B63E-E52FAA4339CD}" type="slidenum">
              <a:rPr lang="pl-PL" altLang="pl-PL" smtClean="0">
                <a:solidFill>
                  <a:schemeClr val="tx1"/>
                </a:solidFill>
              </a:rPr>
              <a:pPr>
                <a:defRPr/>
              </a:pPr>
              <a:t>‹#›</a:t>
            </a:fld>
            <a:endParaRPr lang="pl-PL" altLang="pl-PL" dirty="0">
              <a:solidFill>
                <a:schemeClr val="tx1"/>
              </a:solidFill>
            </a:endParaRPr>
          </a:p>
        </p:txBody>
      </p:sp>
      <p:grpSp>
        <p:nvGrpSpPr>
          <p:cNvPr id="12" name="Grupa 11"/>
          <p:cNvGrpSpPr/>
          <p:nvPr userDrawn="1"/>
        </p:nvGrpSpPr>
        <p:grpSpPr>
          <a:xfrm>
            <a:off x="10360365" y="0"/>
            <a:ext cx="1834811" cy="1323061"/>
            <a:chOff x="10360365" y="0"/>
            <a:chExt cx="1834811" cy="1323061"/>
          </a:xfrm>
        </p:grpSpPr>
        <p:pic>
          <p:nvPicPr>
            <p:cNvPr id="13" name="Obraz 12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0365" y="103399"/>
              <a:ext cx="1374943" cy="1219662"/>
            </a:xfrm>
            <a:prstGeom prst="rect">
              <a:avLst/>
            </a:prstGeom>
          </p:spPr>
        </p:pic>
        <p:sp>
          <p:nvSpPr>
            <p:cNvPr id="14" name="Prostokąt 13"/>
            <p:cNvSpPr/>
            <p:nvPr userDrawn="1"/>
          </p:nvSpPr>
          <p:spPr>
            <a:xfrm>
              <a:off x="10360365" y="0"/>
              <a:ext cx="1834811" cy="13230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114246184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zdjęć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0"/>
          <p:cNvSpPr>
            <a:spLocks noGrp="1"/>
          </p:cNvSpPr>
          <p:nvPr>
            <p:ph type="pic" sz="quarter" idx="26" hasCustomPrompt="1"/>
          </p:nvPr>
        </p:nvSpPr>
        <p:spPr>
          <a:xfrm>
            <a:off x="8129788" y="1276"/>
            <a:ext cx="4064400" cy="3430800"/>
          </a:xfrm>
          <a:prstGeom prst="rect">
            <a:avLst/>
          </a:prstGeom>
          <a:solidFill>
            <a:srgbClr val="B7B7B7"/>
          </a:solidFill>
          <a:ln>
            <a:noFill/>
          </a:ln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6" name="Picture Placeholder 10"/>
          <p:cNvSpPr>
            <a:spLocks noGrp="1"/>
          </p:cNvSpPr>
          <p:nvPr>
            <p:ph type="pic" sz="quarter" idx="21" hasCustomPrompt="1"/>
          </p:nvPr>
        </p:nvSpPr>
        <p:spPr>
          <a:xfrm>
            <a:off x="-3746" y="3432076"/>
            <a:ext cx="4064400" cy="3430800"/>
          </a:xfrm>
          <a:prstGeom prst="rect">
            <a:avLst/>
          </a:prstGeom>
          <a:solidFill>
            <a:srgbClr val="B7B7B7"/>
          </a:solidFill>
          <a:ln>
            <a:noFill/>
          </a:ln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4" name="Picture Placeholder 10"/>
          <p:cNvSpPr>
            <a:spLocks noGrp="1"/>
          </p:cNvSpPr>
          <p:nvPr>
            <p:ph type="pic" sz="quarter" idx="22" hasCustomPrompt="1"/>
          </p:nvPr>
        </p:nvSpPr>
        <p:spPr>
          <a:xfrm>
            <a:off x="-3746" y="1276"/>
            <a:ext cx="4064400" cy="3430800"/>
          </a:xfrm>
          <a:prstGeom prst="rect">
            <a:avLst/>
          </a:prstGeom>
          <a:solidFill>
            <a:srgbClr val="B7B7B7"/>
          </a:solidFill>
          <a:ln>
            <a:noFill/>
          </a:ln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5" name="Picture Placeholder 10"/>
          <p:cNvSpPr>
            <a:spLocks noGrp="1"/>
          </p:cNvSpPr>
          <p:nvPr>
            <p:ph type="pic" sz="quarter" idx="23" hasCustomPrompt="1"/>
          </p:nvPr>
        </p:nvSpPr>
        <p:spPr>
          <a:xfrm>
            <a:off x="4059732" y="3432076"/>
            <a:ext cx="4069134" cy="3430800"/>
          </a:xfrm>
          <a:prstGeom prst="rect">
            <a:avLst/>
          </a:prstGeom>
          <a:solidFill>
            <a:srgbClr val="B7B7B7"/>
          </a:solidFill>
          <a:ln>
            <a:noFill/>
          </a:ln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7" name="Picture Placeholder 10"/>
          <p:cNvSpPr>
            <a:spLocks noGrp="1"/>
          </p:cNvSpPr>
          <p:nvPr>
            <p:ph type="pic" sz="quarter" idx="24" hasCustomPrompt="1"/>
          </p:nvPr>
        </p:nvSpPr>
        <p:spPr>
          <a:xfrm>
            <a:off x="4060654" y="1276"/>
            <a:ext cx="4069134" cy="3430800"/>
          </a:xfrm>
          <a:prstGeom prst="rect">
            <a:avLst/>
          </a:prstGeom>
          <a:solidFill>
            <a:srgbClr val="B7B7B7"/>
          </a:solidFill>
          <a:ln>
            <a:noFill/>
          </a:ln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25" hasCustomPrompt="1"/>
          </p:nvPr>
        </p:nvSpPr>
        <p:spPr>
          <a:xfrm>
            <a:off x="8129788" y="3432076"/>
            <a:ext cx="4074677" cy="3430800"/>
          </a:xfrm>
          <a:prstGeom prst="rect">
            <a:avLst/>
          </a:prstGeom>
          <a:solidFill>
            <a:srgbClr val="B7B7B7"/>
          </a:solidFill>
          <a:ln>
            <a:noFill/>
          </a:ln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1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pl-PL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000" kern="1200" smtClean="0">
                <a:solidFill>
                  <a:schemeClr val="bg1"/>
                </a:solidFill>
                <a:latin typeface="PKO Bank Polski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09600" indent="-152400" algn="l" rtl="0" eaLnBrk="0" fontAlgn="base" hangingPunct="0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PKO Bank Polski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19200" indent="-304800" algn="l" rtl="0" eaLnBrk="0" fontAlgn="base" hangingPunct="0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PKO Bank Polski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828800" indent="-457200" algn="l" rtl="0" eaLnBrk="0" fontAlgn="base" hangingPunct="0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PKO Bank Polski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438400" indent="-609600" algn="l" rtl="0" eaLnBrk="0" fontAlgn="base" hangingPunct="0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PKO Bank Polski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1700" kern="1200">
                <a:solidFill>
                  <a:schemeClr val="tx1"/>
                </a:solidFill>
                <a:latin typeface="PKO Bank Polski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1700" kern="1200">
                <a:solidFill>
                  <a:schemeClr val="tx1"/>
                </a:solidFill>
                <a:latin typeface="PKO Bank Polski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1700" kern="1200">
                <a:solidFill>
                  <a:schemeClr val="tx1"/>
                </a:solidFill>
                <a:latin typeface="PKO Bank Polski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1700" kern="1200">
                <a:solidFill>
                  <a:schemeClr val="tx1"/>
                </a:solidFill>
                <a:latin typeface="PKO Bank Polski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F30889F3-EF20-5E4E-B63E-E52FAA4339CD}" type="slidenum">
              <a:rPr lang="pl-PL" altLang="pl-PL" smtClean="0">
                <a:solidFill>
                  <a:schemeClr val="tx1"/>
                </a:solidFill>
              </a:rPr>
              <a:pPr>
                <a:defRPr/>
              </a:pPr>
              <a:t>‹#›</a:t>
            </a:fld>
            <a:endParaRPr lang="pl-PL" altLang="pl-PL" dirty="0">
              <a:solidFill>
                <a:schemeClr val="tx1"/>
              </a:solidFill>
            </a:endParaRPr>
          </a:p>
        </p:txBody>
      </p:sp>
      <p:grpSp>
        <p:nvGrpSpPr>
          <p:cNvPr id="14" name="Grupa 13"/>
          <p:cNvGrpSpPr/>
          <p:nvPr userDrawn="1"/>
        </p:nvGrpSpPr>
        <p:grpSpPr>
          <a:xfrm>
            <a:off x="10360365" y="0"/>
            <a:ext cx="1834811" cy="1323061"/>
            <a:chOff x="10360365" y="0"/>
            <a:chExt cx="1834811" cy="1323061"/>
          </a:xfrm>
        </p:grpSpPr>
        <p:pic>
          <p:nvPicPr>
            <p:cNvPr id="15" name="Obraz 14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0365" y="103399"/>
              <a:ext cx="1374943" cy="1219662"/>
            </a:xfrm>
            <a:prstGeom prst="rect">
              <a:avLst/>
            </a:prstGeom>
          </p:spPr>
        </p:pic>
        <p:sp>
          <p:nvSpPr>
            <p:cNvPr id="16" name="Prostokąt 15"/>
            <p:cNvSpPr/>
            <p:nvPr userDrawn="1"/>
          </p:nvSpPr>
          <p:spPr>
            <a:xfrm>
              <a:off x="10360365" y="0"/>
              <a:ext cx="1834811" cy="13230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366814759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zdjęć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0"/>
          <p:cNvSpPr>
            <a:spLocks noGrp="1"/>
          </p:cNvSpPr>
          <p:nvPr>
            <p:ph type="pic" sz="quarter" idx="28" hasCustomPrompt="1"/>
          </p:nvPr>
        </p:nvSpPr>
        <p:spPr>
          <a:xfrm>
            <a:off x="9147351" y="0"/>
            <a:ext cx="3049200" cy="3430800"/>
          </a:xfrm>
          <a:prstGeom prst="rect">
            <a:avLst/>
          </a:prstGeom>
          <a:solidFill>
            <a:srgbClr val="B7B7B7"/>
          </a:solidFill>
          <a:ln>
            <a:noFill/>
          </a:ln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27" hasCustomPrompt="1"/>
          </p:nvPr>
        </p:nvSpPr>
        <p:spPr>
          <a:xfrm>
            <a:off x="6099951" y="3430800"/>
            <a:ext cx="6094800" cy="3430800"/>
          </a:xfrm>
          <a:prstGeom prst="rect">
            <a:avLst/>
          </a:prstGeom>
          <a:solidFill>
            <a:srgbClr val="B7B7B7"/>
          </a:solidFill>
          <a:ln>
            <a:noFill/>
          </a:ln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6" name="Picture Placeholder 10"/>
          <p:cNvSpPr>
            <a:spLocks noGrp="1"/>
          </p:cNvSpPr>
          <p:nvPr>
            <p:ph type="pic" sz="quarter" idx="21" hasCustomPrompt="1"/>
          </p:nvPr>
        </p:nvSpPr>
        <p:spPr>
          <a:xfrm>
            <a:off x="-9587" y="3430588"/>
            <a:ext cx="3049200" cy="3430800"/>
          </a:xfrm>
          <a:prstGeom prst="rect">
            <a:avLst/>
          </a:prstGeom>
          <a:solidFill>
            <a:srgbClr val="B7B7B7"/>
          </a:solidFill>
          <a:ln>
            <a:noFill/>
          </a:ln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4" name="Picture Placeholder 10"/>
          <p:cNvSpPr>
            <a:spLocks noGrp="1"/>
          </p:cNvSpPr>
          <p:nvPr>
            <p:ph type="pic" sz="quarter" idx="22" hasCustomPrompt="1"/>
          </p:nvPr>
        </p:nvSpPr>
        <p:spPr>
          <a:xfrm>
            <a:off x="-10944" y="-2283"/>
            <a:ext cx="6111520" cy="3430800"/>
          </a:xfrm>
          <a:prstGeom prst="rect">
            <a:avLst/>
          </a:prstGeom>
          <a:solidFill>
            <a:srgbClr val="B7B7B7"/>
          </a:solidFill>
          <a:ln>
            <a:noFill/>
          </a:ln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25" hasCustomPrompt="1"/>
          </p:nvPr>
        </p:nvSpPr>
        <p:spPr>
          <a:xfrm>
            <a:off x="3039613" y="3430588"/>
            <a:ext cx="3061001" cy="3430800"/>
          </a:xfrm>
          <a:prstGeom prst="rect">
            <a:avLst/>
          </a:prstGeom>
          <a:solidFill>
            <a:srgbClr val="B7B7B7"/>
          </a:solidFill>
          <a:ln>
            <a:noFill/>
          </a:ln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6" hasCustomPrompt="1"/>
          </p:nvPr>
        </p:nvSpPr>
        <p:spPr>
          <a:xfrm>
            <a:off x="6097588" y="0"/>
            <a:ext cx="3049200" cy="3430800"/>
          </a:xfrm>
          <a:prstGeom prst="rect">
            <a:avLst/>
          </a:prstGeom>
          <a:solidFill>
            <a:srgbClr val="B7B7B7"/>
          </a:solidFill>
          <a:ln>
            <a:noFill/>
          </a:ln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0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grpSp>
        <p:nvGrpSpPr>
          <p:cNvPr id="16" name="Grupa 15"/>
          <p:cNvGrpSpPr/>
          <p:nvPr userDrawn="1"/>
        </p:nvGrpSpPr>
        <p:grpSpPr>
          <a:xfrm>
            <a:off x="10360365" y="0"/>
            <a:ext cx="1834811" cy="1323061"/>
            <a:chOff x="10360365" y="0"/>
            <a:chExt cx="1834811" cy="1323061"/>
          </a:xfrm>
        </p:grpSpPr>
        <p:pic>
          <p:nvPicPr>
            <p:cNvPr id="17" name="Obraz 16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0365" y="103399"/>
              <a:ext cx="1374943" cy="1219662"/>
            </a:xfrm>
            <a:prstGeom prst="rect">
              <a:avLst/>
            </a:prstGeom>
          </p:spPr>
        </p:pic>
        <p:sp>
          <p:nvSpPr>
            <p:cNvPr id="18" name="Prostokąt 17"/>
            <p:cNvSpPr/>
            <p:nvPr userDrawn="1"/>
          </p:nvSpPr>
          <p:spPr>
            <a:xfrm>
              <a:off x="10360365" y="0"/>
              <a:ext cx="1834811" cy="13230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66368328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data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E4524F4-6EE4-EF45-859E-0EBC59CCE5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65139" y="1638214"/>
            <a:ext cx="2087761" cy="1547403"/>
          </a:xfrm>
          <a:effectLst/>
        </p:spPr>
        <p:txBody>
          <a:bodyPr wrap="square" lIns="0" tIns="0" rIns="0" bIns="0" anchor="ctr" anchorCtr="0">
            <a:noAutofit/>
          </a:bodyPr>
          <a:lstStyle>
            <a:lvl1pPr algn="r">
              <a:defRPr lang="en-PL" sz="10000" b="1" baseline="0" dirty="0">
                <a:solidFill>
                  <a:srgbClr val="AC8121"/>
                </a:solidFill>
                <a:latin typeface="+mj-lt"/>
                <a:ea typeface="PKOBankPolski-Regular"/>
                <a:cs typeface="PKOBankPolski-Regular"/>
              </a:defRPr>
            </a:lvl1pPr>
          </a:lstStyle>
          <a:p>
            <a:pPr lvl="0"/>
            <a:r>
              <a:rPr lang="pl-PL" dirty="0"/>
              <a:t>000</a:t>
            </a:r>
            <a:endParaRPr lang="en-PL" dirty="0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D562EA2B-1E74-CB4D-A0C8-9C6900EBC1D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29162" y="1630363"/>
            <a:ext cx="5581651" cy="1547403"/>
          </a:xfrm>
          <a:prstGeom prst="rect">
            <a:avLst/>
          </a:prstGeom>
          <a:ln w="25400">
            <a:miter lim="400000"/>
          </a:ln>
          <a:effectLst/>
        </p:spPr>
        <p:txBody>
          <a:bodyPr lIns="72000" tIns="0" rIns="0" bIns="0" anchor="ctr" anchorCtr="0">
            <a:noAutofit/>
          </a:bodyPr>
          <a:lstStyle>
            <a:lvl1pPr marL="0" indent="0">
              <a:defRPr lang="en-PL" sz="2500" kern="0" baseline="0" dirty="0">
                <a:solidFill>
                  <a:srgbClr val="AC812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defTabSz="914264" eaLnBrk="1" fontAlgn="auto">
              <a:spcBef>
                <a:spcPts val="0"/>
              </a:spcBef>
              <a:spcAft>
                <a:spcPts val="0"/>
              </a:spcAft>
            </a:pPr>
            <a:r>
              <a:rPr lang="pl-PL" dirty="0"/>
              <a:t>Podtytuł działu/rozdziału</a:t>
            </a:r>
            <a:endParaRPr lang="en-PL" dirty="0"/>
          </a:p>
        </p:txBody>
      </p:sp>
      <p:cxnSp>
        <p:nvCxnSpPr>
          <p:cNvPr id="6" name="Łącznik prosty 5"/>
          <p:cNvCxnSpPr/>
          <p:nvPr userDrawn="1"/>
        </p:nvCxnSpPr>
        <p:spPr>
          <a:xfrm>
            <a:off x="2065139" y="3581635"/>
            <a:ext cx="8258510" cy="0"/>
          </a:xfrm>
          <a:prstGeom prst="line">
            <a:avLst/>
          </a:prstGeom>
          <a:ln w="12700">
            <a:solidFill>
              <a:srgbClr val="8A8A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D562EA2B-1E74-CB4D-A0C8-9C6900EBC1D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41998" y="3970623"/>
            <a:ext cx="5581651" cy="1547403"/>
          </a:xfrm>
          <a:prstGeom prst="rect">
            <a:avLst/>
          </a:prstGeom>
          <a:ln w="25400">
            <a:miter lim="400000"/>
          </a:ln>
          <a:effectLst/>
        </p:spPr>
        <p:txBody>
          <a:bodyPr lIns="72000" tIns="0" rIns="0" bIns="0" anchor="ctr" anchorCtr="0">
            <a:noAutofit/>
          </a:bodyPr>
          <a:lstStyle>
            <a:lvl1pPr marL="0" indent="0">
              <a:defRPr lang="en-PL" sz="2500" kern="0" baseline="0" dirty="0">
                <a:solidFill>
                  <a:srgbClr val="AC812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defTabSz="914264" eaLnBrk="1" fontAlgn="auto">
              <a:spcBef>
                <a:spcPts val="0"/>
              </a:spcBef>
              <a:spcAft>
                <a:spcPts val="0"/>
              </a:spcAft>
            </a:pPr>
            <a:r>
              <a:rPr lang="pl-PL" dirty="0"/>
              <a:t>Podtytuł działu/rozdziału</a:t>
            </a:r>
            <a:endParaRPr lang="en-PL" dirty="0"/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D562EA2B-1E74-CB4D-A0C8-9C6900EBC1D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065139" y="3970622"/>
            <a:ext cx="2087761" cy="1547403"/>
          </a:xfrm>
          <a:prstGeom prst="rect">
            <a:avLst/>
          </a:prstGeom>
          <a:effectLst/>
        </p:spPr>
        <p:txBody>
          <a:bodyPr wrap="square" lIns="0" tIns="0" rIns="0" bIns="0" anchor="ctr" anchorCtr="0">
            <a:noAutofit/>
          </a:bodyPr>
          <a:lstStyle>
            <a:lvl1pPr>
              <a:defRPr lang="en-PL" sz="10000" b="1" kern="0" baseline="0" noProof="0" dirty="0">
                <a:solidFill>
                  <a:srgbClr val="AC8121"/>
                </a:solidFill>
                <a:latin typeface="+mj-lt"/>
                <a:ea typeface="PKOBankPolski-Regular"/>
                <a:cs typeface="PKOBankPolski-Regular"/>
              </a:defRPr>
            </a:lvl1pPr>
          </a:lstStyle>
          <a:p>
            <a:pPr lvl="0" algn="r">
              <a:spcBef>
                <a:spcPct val="0"/>
              </a:spcBef>
            </a:pPr>
            <a:r>
              <a:rPr lang="pl-PL" dirty="0"/>
              <a:t>000</a:t>
            </a:r>
            <a:endParaRPr lang="en-PL" dirty="0"/>
          </a:p>
        </p:txBody>
      </p:sp>
      <p:grpSp>
        <p:nvGrpSpPr>
          <p:cNvPr id="18" name="Grupa 17"/>
          <p:cNvGrpSpPr/>
          <p:nvPr userDrawn="1"/>
        </p:nvGrpSpPr>
        <p:grpSpPr>
          <a:xfrm>
            <a:off x="10360365" y="0"/>
            <a:ext cx="1834811" cy="1323061"/>
            <a:chOff x="10360365" y="0"/>
            <a:chExt cx="1834811" cy="1323061"/>
          </a:xfrm>
        </p:grpSpPr>
        <p:pic>
          <p:nvPicPr>
            <p:cNvPr id="19" name="Obraz 18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0365" y="103399"/>
              <a:ext cx="1374943" cy="1219662"/>
            </a:xfrm>
            <a:prstGeom prst="rect">
              <a:avLst/>
            </a:prstGeom>
          </p:spPr>
        </p:pic>
        <p:sp>
          <p:nvSpPr>
            <p:cNvPr id="20" name="Prostokąt 19"/>
            <p:cNvSpPr/>
            <p:nvPr userDrawn="1"/>
          </p:nvSpPr>
          <p:spPr>
            <a:xfrm>
              <a:off x="10360365" y="0"/>
              <a:ext cx="1834811" cy="13230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130401414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data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0"/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-1" y="0"/>
            <a:ext cx="12195175" cy="6859588"/>
          </a:xfrm>
          <a:prstGeom prst="rect">
            <a:avLst/>
          </a:prstGeom>
          <a:solidFill>
            <a:srgbClr val="B7B7B7"/>
          </a:solidFill>
          <a:ln>
            <a:noFill/>
          </a:ln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5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7" name="pole tekstowe 6"/>
          <p:cNvSpPr txBox="1"/>
          <p:nvPr userDrawn="1"/>
        </p:nvSpPr>
        <p:spPr>
          <a:xfrm>
            <a:off x="1677103" y="3450634"/>
            <a:ext cx="2475797" cy="1938992"/>
          </a:xfrm>
          <a:prstGeom prst="rect">
            <a:avLst/>
          </a:prstGeom>
          <a:effectLst>
            <a:outerShdw blurRad="101600" dist="38100" dir="2700000" rotWithShape="0">
              <a:srgbClr val="00468C"/>
            </a:outerShdw>
          </a:effectLst>
        </p:spPr>
        <p:txBody>
          <a:bodyPr wrap="square" lIns="0" tIns="0" rIns="0" bIns="0" anchor="b">
            <a:noAutofit/>
          </a:bodyPr>
          <a:lstStyle>
            <a:lvl1pPr lvl="0" algn="r">
              <a:defRPr lang="pl-PL" sz="12000" b="0" kern="0" baseline="0" noProof="0">
                <a:solidFill>
                  <a:srgbClr val="FFFFFF"/>
                </a:solidFill>
                <a:latin typeface="+mj-lt"/>
                <a:ea typeface="PKOBankPolski-Regular"/>
                <a:cs typeface="PKOBankPolski-Regular"/>
              </a:defRPr>
            </a:lvl1pPr>
            <a:lvl2pPr>
              <a:defRPr b="1">
                <a:solidFill>
                  <a:srgbClr val="00468C"/>
                </a:solidFill>
                <a:cs typeface="Arial" charset="0"/>
              </a:defRPr>
            </a:lvl2pPr>
            <a:lvl3pPr>
              <a:defRPr b="1">
                <a:solidFill>
                  <a:srgbClr val="00468C"/>
                </a:solidFill>
                <a:cs typeface="Arial" charset="0"/>
              </a:defRPr>
            </a:lvl3pPr>
            <a:lvl4pPr>
              <a:defRPr b="1">
                <a:solidFill>
                  <a:srgbClr val="00468C"/>
                </a:solidFill>
                <a:cs typeface="Arial" charset="0"/>
              </a:defRPr>
            </a:lvl4pPr>
            <a:lvl5pPr>
              <a:defRPr b="1">
                <a:solidFill>
                  <a:srgbClr val="00468C"/>
                </a:solidFill>
                <a:cs typeface="Arial" charset="0"/>
              </a:defRPr>
            </a:lvl5pPr>
            <a:lvl6pPr marL="609722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273A7C"/>
                </a:solidFill>
                <a:latin typeface="PKO Bank Polski Rg" pitchFamily="50" charset="0"/>
                <a:cs typeface="Arial" charset="0"/>
              </a:defRPr>
            </a:lvl6pPr>
            <a:lvl7pPr marL="1219444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273A7C"/>
                </a:solidFill>
                <a:latin typeface="PKO Bank Polski Rg" pitchFamily="50" charset="0"/>
                <a:cs typeface="Arial" charset="0"/>
              </a:defRPr>
            </a:lvl7pPr>
            <a:lvl8pPr marL="1829166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273A7C"/>
                </a:solidFill>
                <a:latin typeface="PKO Bank Polski Rg" pitchFamily="50" charset="0"/>
                <a:cs typeface="Arial" charset="0"/>
              </a:defRPr>
            </a:lvl8pPr>
            <a:lvl9pPr marL="2438888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273A7C"/>
                </a:solidFill>
                <a:latin typeface="PKO Bank Polski Rg" pitchFamily="50" charset="0"/>
                <a:cs typeface="Arial" charset="0"/>
              </a:defRPr>
            </a:lvl9pPr>
          </a:lstStyle>
          <a:p>
            <a:pPr lvl="0"/>
            <a:endParaRPr lang="pl-PL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E4524F4-6EE4-EF45-859E-0EBC59CCE5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65139" y="1638214"/>
            <a:ext cx="2087761" cy="1547403"/>
          </a:xfrm>
          <a:effectLst/>
        </p:spPr>
        <p:txBody>
          <a:bodyPr wrap="square" lIns="0" tIns="0" rIns="0" bIns="0" anchor="ctr" anchorCtr="0">
            <a:noAutofit/>
          </a:bodyPr>
          <a:lstStyle>
            <a:lvl1pPr algn="r">
              <a:defRPr lang="en-PL" sz="10000" b="1" baseline="0" dirty="0">
                <a:solidFill>
                  <a:schemeClr val="bg1"/>
                </a:solidFill>
                <a:latin typeface="+mj-lt"/>
                <a:ea typeface="PKOBankPolski-Regular"/>
                <a:cs typeface="PKOBankPolski-Regular"/>
              </a:defRPr>
            </a:lvl1pPr>
          </a:lstStyle>
          <a:p>
            <a:pPr lvl="0"/>
            <a:r>
              <a:rPr lang="pl-PL" dirty="0"/>
              <a:t>000</a:t>
            </a:r>
            <a:endParaRPr lang="en-PL" dirty="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D562EA2B-1E74-CB4D-A0C8-9C6900EBC1D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29162" y="1630363"/>
            <a:ext cx="5581651" cy="1547403"/>
          </a:xfrm>
          <a:prstGeom prst="rect">
            <a:avLst/>
          </a:prstGeom>
          <a:ln w="25400">
            <a:miter lim="400000"/>
          </a:ln>
          <a:effectLst/>
        </p:spPr>
        <p:txBody>
          <a:bodyPr lIns="72000" tIns="0" rIns="0" bIns="0" anchor="ctr" anchorCtr="0">
            <a:noAutofit/>
          </a:bodyPr>
          <a:lstStyle>
            <a:lvl1pPr marL="0" indent="0">
              <a:defRPr lang="en-PL" sz="2500" kern="0" baseline="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defTabSz="914264" eaLnBrk="1" fontAlgn="auto">
              <a:spcBef>
                <a:spcPts val="0"/>
              </a:spcBef>
              <a:spcAft>
                <a:spcPts val="0"/>
              </a:spcAft>
            </a:pPr>
            <a:r>
              <a:rPr lang="pl-PL" dirty="0"/>
              <a:t>Podtytuł działu/rozdziału</a:t>
            </a:r>
            <a:endParaRPr lang="en-PL" dirty="0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D562EA2B-1E74-CB4D-A0C8-9C6900EBC1D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41998" y="3970623"/>
            <a:ext cx="5581651" cy="1547403"/>
          </a:xfrm>
          <a:prstGeom prst="rect">
            <a:avLst/>
          </a:prstGeom>
          <a:ln w="25400">
            <a:miter lim="400000"/>
          </a:ln>
          <a:effectLst/>
        </p:spPr>
        <p:txBody>
          <a:bodyPr lIns="72000" tIns="0" rIns="0" bIns="0" anchor="ctr" anchorCtr="0">
            <a:noAutofit/>
          </a:bodyPr>
          <a:lstStyle>
            <a:lvl1pPr marL="0" indent="0">
              <a:defRPr lang="en-PL" sz="2500" kern="0" baseline="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defTabSz="914264" eaLnBrk="1" fontAlgn="auto">
              <a:spcBef>
                <a:spcPts val="0"/>
              </a:spcBef>
              <a:spcAft>
                <a:spcPts val="0"/>
              </a:spcAft>
            </a:pPr>
            <a:r>
              <a:rPr lang="pl-PL" dirty="0"/>
              <a:t>Podtytuł działu/rozdziału</a:t>
            </a:r>
            <a:endParaRPr lang="en-PL" dirty="0"/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D562EA2B-1E74-CB4D-A0C8-9C6900EBC1D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065139" y="3970622"/>
            <a:ext cx="2087761" cy="1547403"/>
          </a:xfrm>
          <a:prstGeom prst="rect">
            <a:avLst/>
          </a:prstGeom>
          <a:effectLst/>
        </p:spPr>
        <p:txBody>
          <a:bodyPr wrap="square" lIns="0" tIns="0" rIns="0" bIns="0" anchor="ctr" anchorCtr="0">
            <a:noAutofit/>
          </a:bodyPr>
          <a:lstStyle>
            <a:lvl1pPr>
              <a:defRPr lang="en-PL" sz="10000" b="1" kern="0" baseline="0" noProof="0" dirty="0">
                <a:solidFill>
                  <a:schemeClr val="bg1"/>
                </a:solidFill>
                <a:latin typeface="+mj-lt"/>
                <a:ea typeface="PKOBankPolski-Regular"/>
                <a:cs typeface="PKOBankPolski-Regular"/>
              </a:defRPr>
            </a:lvl1pPr>
          </a:lstStyle>
          <a:p>
            <a:pPr lvl="0" algn="r">
              <a:spcBef>
                <a:spcPct val="0"/>
              </a:spcBef>
            </a:pPr>
            <a:r>
              <a:rPr lang="pl-PL" dirty="0"/>
              <a:t>000</a:t>
            </a:r>
            <a:endParaRPr lang="en-PL" dirty="0"/>
          </a:p>
        </p:txBody>
      </p:sp>
      <p:cxnSp>
        <p:nvCxnSpPr>
          <p:cNvPr id="13" name="Łącznik prosty 12"/>
          <p:cNvCxnSpPr/>
          <p:nvPr userDrawn="1"/>
        </p:nvCxnSpPr>
        <p:spPr>
          <a:xfrm>
            <a:off x="2065139" y="3581635"/>
            <a:ext cx="825851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upa 17"/>
          <p:cNvGrpSpPr/>
          <p:nvPr userDrawn="1"/>
        </p:nvGrpSpPr>
        <p:grpSpPr>
          <a:xfrm>
            <a:off x="10360365" y="0"/>
            <a:ext cx="1834811" cy="1323061"/>
            <a:chOff x="10360365" y="0"/>
            <a:chExt cx="1834811" cy="1323061"/>
          </a:xfrm>
        </p:grpSpPr>
        <p:pic>
          <p:nvPicPr>
            <p:cNvPr id="19" name="Obraz 1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0365" y="103399"/>
              <a:ext cx="1374943" cy="1219661"/>
            </a:xfrm>
            <a:prstGeom prst="rect">
              <a:avLst/>
            </a:prstGeom>
          </p:spPr>
        </p:pic>
        <p:sp>
          <p:nvSpPr>
            <p:cNvPr id="20" name="Prostokąt 19"/>
            <p:cNvSpPr/>
            <p:nvPr userDrawn="1"/>
          </p:nvSpPr>
          <p:spPr>
            <a:xfrm>
              <a:off x="10360365" y="0"/>
              <a:ext cx="1834811" cy="13230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4116146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v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ymbol zastępczy obrazu 12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1" y="3442402"/>
            <a:ext cx="12195174" cy="3443776"/>
          </a:xfrm>
          <a:custGeom>
            <a:avLst/>
            <a:gdLst>
              <a:gd name="connsiteX0" fmla="*/ 6097584 w 12195174"/>
              <a:gd name="connsiteY0" fmla="*/ 0 h 3443776"/>
              <a:gd name="connsiteX1" fmla="*/ 11742702 w 12195174"/>
              <a:gd name="connsiteY1" fmla="*/ 507153 h 3443776"/>
              <a:gd name="connsiteX2" fmla="*/ 12195172 w 12195174"/>
              <a:gd name="connsiteY2" fmla="*/ 599460 h 3443776"/>
              <a:gd name="connsiteX3" fmla="*/ 12195172 w 12195174"/>
              <a:gd name="connsiteY3" fmla="*/ 581182 h 3443776"/>
              <a:gd name="connsiteX4" fmla="*/ 12195174 w 12195174"/>
              <a:gd name="connsiteY4" fmla="*/ 581182 h 3443776"/>
              <a:gd name="connsiteX5" fmla="*/ 12195174 w 12195174"/>
              <a:gd name="connsiteY5" fmla="*/ 3443776 h 3443776"/>
              <a:gd name="connsiteX6" fmla="*/ 0 w 12195174"/>
              <a:gd name="connsiteY6" fmla="*/ 3443776 h 3443776"/>
              <a:gd name="connsiteX7" fmla="*/ 0 w 12195174"/>
              <a:gd name="connsiteY7" fmla="*/ 599459 h 3443776"/>
              <a:gd name="connsiteX8" fmla="*/ 452466 w 12195174"/>
              <a:gd name="connsiteY8" fmla="*/ 507153 h 3443776"/>
              <a:gd name="connsiteX9" fmla="*/ 6097584 w 12195174"/>
              <a:gd name="connsiteY9" fmla="*/ 0 h 3443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5174" h="3443776">
                <a:moveTo>
                  <a:pt x="6097584" y="0"/>
                </a:moveTo>
                <a:cubicBezTo>
                  <a:pt x="8141570" y="0"/>
                  <a:pt x="10064616" y="183718"/>
                  <a:pt x="11742702" y="507153"/>
                </a:cubicBezTo>
                <a:lnTo>
                  <a:pt x="12195172" y="599460"/>
                </a:lnTo>
                <a:lnTo>
                  <a:pt x="12195172" y="581182"/>
                </a:lnTo>
                <a:lnTo>
                  <a:pt x="12195174" y="581182"/>
                </a:lnTo>
                <a:lnTo>
                  <a:pt x="12195174" y="3443776"/>
                </a:lnTo>
                <a:lnTo>
                  <a:pt x="0" y="3443776"/>
                </a:lnTo>
                <a:lnTo>
                  <a:pt x="0" y="599459"/>
                </a:lnTo>
                <a:lnTo>
                  <a:pt x="452466" y="507153"/>
                </a:lnTo>
                <a:cubicBezTo>
                  <a:pt x="2130552" y="183718"/>
                  <a:pt x="4053598" y="0"/>
                  <a:pt x="6097584" y="0"/>
                </a:cubicBezTo>
                <a:close/>
              </a:path>
            </a:pathLst>
          </a:custGeom>
          <a:solidFill>
            <a:srgbClr val="B7B7B7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anchor="ctr" anchorCtr="0">
            <a:noAutofit/>
          </a:bodyPr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2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A9D25B8-9178-4847-A91B-A75A5B75B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4864" y="893475"/>
            <a:ext cx="9505950" cy="1473775"/>
          </a:xfrm>
        </p:spPr>
        <p:txBody>
          <a:bodyPr wrap="square" lIns="0" tIns="0" rIns="0" bIns="0" anchor="ctr" anchorCtr="0">
            <a:noAutofit/>
          </a:bodyPr>
          <a:lstStyle>
            <a:lvl1pPr>
              <a:defRPr lang="en-PL" sz="5000" baseline="0" dirty="0">
                <a:solidFill>
                  <a:srgbClr val="AC8121"/>
                </a:solidFill>
              </a:defRPr>
            </a:lvl1pPr>
          </a:lstStyle>
          <a:p>
            <a:r>
              <a:rPr lang="pl-PL" dirty="0"/>
              <a:t>Tytuł prezentacji/działu/rozdziału</a:t>
            </a:r>
            <a:endParaRPr lang="en-PL" dirty="0"/>
          </a:p>
        </p:txBody>
      </p:sp>
      <p:grpSp>
        <p:nvGrpSpPr>
          <p:cNvPr id="10" name="Grupa 9"/>
          <p:cNvGrpSpPr/>
          <p:nvPr userDrawn="1"/>
        </p:nvGrpSpPr>
        <p:grpSpPr>
          <a:xfrm>
            <a:off x="10360365" y="0"/>
            <a:ext cx="1834811" cy="1323061"/>
            <a:chOff x="10360365" y="0"/>
            <a:chExt cx="1834811" cy="1323061"/>
          </a:xfrm>
        </p:grpSpPr>
        <p:pic>
          <p:nvPicPr>
            <p:cNvPr id="11" name="Obraz 10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0365" y="103399"/>
              <a:ext cx="1374943" cy="1219662"/>
            </a:xfrm>
            <a:prstGeom prst="rect">
              <a:avLst/>
            </a:prstGeom>
          </p:spPr>
        </p:pic>
        <p:sp>
          <p:nvSpPr>
            <p:cNvPr id="14" name="Prostokąt 13"/>
            <p:cNvSpPr/>
            <p:nvPr userDrawn="1"/>
          </p:nvSpPr>
          <p:spPr>
            <a:xfrm>
              <a:off x="10360365" y="0"/>
              <a:ext cx="1834811" cy="13230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133847976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data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E4524F4-6EE4-EF45-859E-0EBC59CCE5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77103" y="2385678"/>
            <a:ext cx="9713192" cy="2246647"/>
          </a:xfrm>
          <a:effectLst/>
        </p:spPr>
        <p:txBody>
          <a:bodyPr wrap="square" lIns="0" tIns="0" rIns="0" bIns="0" anchor="b">
            <a:noAutofit/>
          </a:bodyPr>
          <a:lstStyle>
            <a:lvl1pPr>
              <a:defRPr lang="en-PL" sz="7501" baseline="0" dirty="0">
                <a:solidFill>
                  <a:srgbClr val="AC8121"/>
                </a:solidFill>
                <a:latin typeface="+mj-lt"/>
                <a:ea typeface="PKOBankPolski-Regular"/>
                <a:cs typeface="PKOBankPolski-Regular"/>
              </a:defRPr>
            </a:lvl1pPr>
          </a:lstStyle>
          <a:p>
            <a:pPr lvl="0"/>
            <a:r>
              <a:rPr lang="pl-PL" dirty="0"/>
              <a:t>Big data</a:t>
            </a:r>
            <a:endParaRPr lang="en-PL" dirty="0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D562EA2B-1E74-CB4D-A0C8-9C6900EBC1D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68429" y="5013970"/>
            <a:ext cx="9721884" cy="936104"/>
          </a:xfrm>
          <a:prstGeom prst="rect">
            <a:avLst/>
          </a:prstGeom>
          <a:ln w="25400">
            <a:miter lim="400000"/>
          </a:ln>
          <a:effectLst/>
        </p:spPr>
        <p:txBody>
          <a:bodyPr lIns="72000" tIns="0" rIns="0" bIns="0" anchor="t" anchorCtr="0">
            <a:noAutofit/>
          </a:bodyPr>
          <a:lstStyle>
            <a:lvl1pPr marL="0" indent="0">
              <a:defRPr lang="en-PL" sz="3000" kern="0" baseline="0" dirty="0">
                <a:solidFill>
                  <a:srgbClr val="AC812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defTabSz="914264" eaLnBrk="1" fontAlgn="auto">
              <a:spcBef>
                <a:spcPts val="0"/>
              </a:spcBef>
              <a:spcAft>
                <a:spcPts val="0"/>
              </a:spcAft>
            </a:pPr>
            <a:r>
              <a:rPr lang="pl-PL" dirty="0"/>
              <a:t>Podtytuł big data</a:t>
            </a:r>
            <a:endParaRPr lang="en-PL" dirty="0"/>
          </a:p>
        </p:txBody>
      </p:sp>
      <p:grpSp>
        <p:nvGrpSpPr>
          <p:cNvPr id="6" name="Grupa 5"/>
          <p:cNvGrpSpPr/>
          <p:nvPr userDrawn="1"/>
        </p:nvGrpSpPr>
        <p:grpSpPr>
          <a:xfrm>
            <a:off x="10360365" y="0"/>
            <a:ext cx="1834811" cy="1323061"/>
            <a:chOff x="10360365" y="0"/>
            <a:chExt cx="1834811" cy="1323061"/>
          </a:xfrm>
        </p:grpSpPr>
        <p:pic>
          <p:nvPicPr>
            <p:cNvPr id="7" name="Obraz 6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0365" y="103399"/>
              <a:ext cx="1374943" cy="1219662"/>
            </a:xfrm>
            <a:prstGeom prst="rect">
              <a:avLst/>
            </a:prstGeom>
          </p:spPr>
        </p:pic>
        <p:sp>
          <p:nvSpPr>
            <p:cNvPr id="8" name="Prostokąt 7"/>
            <p:cNvSpPr/>
            <p:nvPr userDrawn="1"/>
          </p:nvSpPr>
          <p:spPr>
            <a:xfrm>
              <a:off x="10360365" y="0"/>
              <a:ext cx="1834811" cy="13230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100011091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data v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0"/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-1" y="0"/>
            <a:ext cx="12195175" cy="6859588"/>
          </a:xfrm>
          <a:prstGeom prst="rect">
            <a:avLst/>
          </a:prstGeom>
          <a:solidFill>
            <a:srgbClr val="B7B7B7"/>
          </a:solidFill>
          <a:ln>
            <a:noFill/>
          </a:ln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5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E4524F4-6EE4-EF45-859E-0EBC59CCE5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77103" y="2385678"/>
            <a:ext cx="9713192" cy="2246647"/>
          </a:xfrm>
          <a:effectLst/>
        </p:spPr>
        <p:txBody>
          <a:bodyPr wrap="square" lIns="0" tIns="0" rIns="0" bIns="0" anchor="b">
            <a:noAutofit/>
          </a:bodyPr>
          <a:lstStyle>
            <a:lvl1pPr>
              <a:defRPr lang="en-PL" sz="7501" baseline="0" dirty="0">
                <a:solidFill>
                  <a:schemeClr val="bg1"/>
                </a:solidFill>
                <a:latin typeface="+mj-lt"/>
                <a:ea typeface="PKOBankPolski-Regular"/>
                <a:cs typeface="PKOBankPolski-Regular"/>
              </a:defRPr>
            </a:lvl1pPr>
          </a:lstStyle>
          <a:p>
            <a:pPr lvl="0"/>
            <a:r>
              <a:rPr lang="pl-PL" dirty="0"/>
              <a:t>Big data</a:t>
            </a:r>
            <a:endParaRPr lang="en-PL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562EA2B-1E74-CB4D-A0C8-9C6900EBC1D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68429" y="5013970"/>
            <a:ext cx="9721884" cy="936104"/>
          </a:xfrm>
          <a:prstGeom prst="rect">
            <a:avLst/>
          </a:prstGeom>
          <a:ln w="25400">
            <a:miter lim="400000"/>
          </a:ln>
          <a:effectLst/>
        </p:spPr>
        <p:txBody>
          <a:bodyPr lIns="72000" tIns="0" rIns="0" bIns="0" anchor="t" anchorCtr="0">
            <a:noAutofit/>
          </a:bodyPr>
          <a:lstStyle>
            <a:lvl1pPr marL="0" indent="0">
              <a:defRPr lang="en-PL" sz="3000" kern="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defTabSz="914264" eaLnBrk="1" fontAlgn="auto">
              <a:spcBef>
                <a:spcPts val="0"/>
              </a:spcBef>
              <a:spcAft>
                <a:spcPts val="0"/>
              </a:spcAft>
            </a:pPr>
            <a:r>
              <a:rPr lang="pl-PL" dirty="0"/>
              <a:t>Podtytuł big data</a:t>
            </a:r>
            <a:endParaRPr lang="en-PL" dirty="0"/>
          </a:p>
        </p:txBody>
      </p:sp>
      <p:grpSp>
        <p:nvGrpSpPr>
          <p:cNvPr id="12" name="Grupa 11"/>
          <p:cNvGrpSpPr/>
          <p:nvPr userDrawn="1"/>
        </p:nvGrpSpPr>
        <p:grpSpPr>
          <a:xfrm>
            <a:off x="10360365" y="0"/>
            <a:ext cx="1834811" cy="1323061"/>
            <a:chOff x="10360365" y="0"/>
            <a:chExt cx="1834811" cy="1323061"/>
          </a:xfrm>
        </p:grpSpPr>
        <p:pic>
          <p:nvPicPr>
            <p:cNvPr id="13" name="Obraz 1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0365" y="103399"/>
              <a:ext cx="1374943" cy="1219661"/>
            </a:xfrm>
            <a:prstGeom prst="rect">
              <a:avLst/>
            </a:prstGeom>
          </p:spPr>
        </p:pic>
        <p:sp>
          <p:nvSpPr>
            <p:cNvPr id="14" name="Prostokąt 13"/>
            <p:cNvSpPr/>
            <p:nvPr userDrawn="1"/>
          </p:nvSpPr>
          <p:spPr>
            <a:xfrm>
              <a:off x="10360365" y="0"/>
              <a:ext cx="1834811" cy="13230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60868934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ob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0"/>
          <p:cNvSpPr>
            <a:spLocks noGrp="1"/>
          </p:cNvSpPr>
          <p:nvPr>
            <p:ph type="pic" sz="quarter" idx="23" hasCustomPrompt="1"/>
          </p:nvPr>
        </p:nvSpPr>
        <p:spPr>
          <a:xfrm>
            <a:off x="804999" y="1973128"/>
            <a:ext cx="1948009" cy="1947323"/>
          </a:xfrm>
          <a:prstGeom prst="ellipse">
            <a:avLst/>
          </a:prstGeom>
          <a:solidFill>
            <a:srgbClr val="B7B7B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>
            <a:noAutofit/>
          </a:bodyPr>
          <a:lstStyle>
            <a:lvl1pPr marL="0" indent="0" algn="ctr">
              <a:buNone/>
              <a:defRPr sz="1500" baseline="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pl-PL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4" name="Symbol zastępczy zawartości 8">
            <a:extLst>
              <a:ext uri="{FF2B5EF4-FFF2-40B4-BE49-F238E27FC236}">
                <a16:creationId xmlns:a16="http://schemas.microsoft.com/office/drawing/2014/main" id="{311D255A-B3A8-5940-BB3B-7F3E6A9F8AF1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21014" y="5157986"/>
            <a:ext cx="2383200" cy="7809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 b="0">
                <a:solidFill>
                  <a:schemeClr val="tx1"/>
                </a:solidFill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</p:txBody>
      </p:sp>
      <p:sp>
        <p:nvSpPr>
          <p:cNvPr id="18" name="Picture Placeholder 10"/>
          <p:cNvSpPr>
            <a:spLocks noGrp="1"/>
          </p:cNvSpPr>
          <p:nvPr>
            <p:ph type="pic" sz="quarter" idx="24" hasCustomPrompt="1"/>
          </p:nvPr>
        </p:nvSpPr>
        <p:spPr>
          <a:xfrm>
            <a:off x="3526825" y="1973128"/>
            <a:ext cx="1948009" cy="1947323"/>
          </a:xfrm>
          <a:prstGeom prst="ellipse">
            <a:avLst/>
          </a:prstGeom>
          <a:solidFill>
            <a:srgbClr val="B7B7B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>
            <a:noAutofit/>
          </a:bodyPr>
          <a:lstStyle>
            <a:lvl1pPr marL="0" indent="0" algn="ctr">
              <a:buNone/>
              <a:defRPr sz="1500" baseline="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pl-PL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9" name="Picture Placeholder 10"/>
          <p:cNvSpPr>
            <a:spLocks noGrp="1"/>
          </p:cNvSpPr>
          <p:nvPr>
            <p:ph type="pic" sz="quarter" idx="25" hasCustomPrompt="1"/>
          </p:nvPr>
        </p:nvSpPr>
        <p:spPr>
          <a:xfrm>
            <a:off x="6248651" y="1973128"/>
            <a:ext cx="1948009" cy="1947323"/>
          </a:xfrm>
          <a:prstGeom prst="ellipse">
            <a:avLst/>
          </a:prstGeom>
          <a:solidFill>
            <a:srgbClr val="B7B7B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>
            <a:noAutofit/>
          </a:bodyPr>
          <a:lstStyle>
            <a:lvl1pPr marL="0" indent="0" algn="ctr">
              <a:buNone/>
              <a:defRPr sz="1500" baseline="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pl-PL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20" name="Picture Placeholder 10"/>
          <p:cNvSpPr>
            <a:spLocks noGrp="1"/>
          </p:cNvSpPr>
          <p:nvPr>
            <p:ph type="pic" sz="quarter" idx="26" hasCustomPrompt="1"/>
          </p:nvPr>
        </p:nvSpPr>
        <p:spPr>
          <a:xfrm>
            <a:off x="8970478" y="1976692"/>
            <a:ext cx="1948009" cy="1947323"/>
          </a:xfrm>
          <a:prstGeom prst="ellipse">
            <a:avLst/>
          </a:prstGeom>
          <a:solidFill>
            <a:srgbClr val="B7B7B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>
            <a:noAutofit/>
          </a:bodyPr>
          <a:lstStyle>
            <a:lvl1pPr marL="0" indent="0" algn="ctr">
              <a:buNone/>
              <a:defRPr sz="1500" baseline="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pl-PL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24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2A9D25B8-9178-4847-A91B-A75A5B75B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4863" y="441462"/>
            <a:ext cx="9505950" cy="684076"/>
          </a:xfrm>
        </p:spPr>
        <p:txBody>
          <a:bodyPr wrap="square" lIns="0" tIns="0" rIns="0" bIns="0" anchor="b">
            <a:noAutofit/>
          </a:bodyPr>
          <a:lstStyle>
            <a:lvl1pPr>
              <a:defRPr lang="en-PL" sz="2500" baseline="0" dirty="0">
                <a:solidFill>
                  <a:srgbClr val="AC8121"/>
                </a:solidFill>
              </a:defRPr>
            </a:lvl1pPr>
          </a:lstStyle>
          <a:p>
            <a:r>
              <a:rPr lang="pl-PL" dirty="0"/>
              <a:t>Tytuł slajdu</a:t>
            </a:r>
            <a:endParaRPr lang="en-PL" dirty="0"/>
          </a:p>
        </p:txBody>
      </p:sp>
      <p:sp>
        <p:nvSpPr>
          <p:cNvPr id="26" name="Text Placeholder 9">
            <a:extLst>
              <a:ext uri="{FF2B5EF4-FFF2-40B4-BE49-F238E27FC236}">
                <a16:creationId xmlns:a16="http://schemas.microsoft.com/office/drawing/2014/main" id="{1B0101C5-00E8-964C-95E8-D27ED7DFB6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4862" y="1233900"/>
            <a:ext cx="9505953" cy="25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lang="en-GB" sz="1500" b="0" kern="0" smtClean="0">
                <a:solidFill>
                  <a:srgbClr val="AC8121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2pPr>
            <a:lvl3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3pPr>
            <a:lvl4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4pPr>
            <a:lvl5pPr>
              <a:defRPr lang="en-PL" sz="1500" b="0" kern="120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5pPr>
          </a:lstStyle>
          <a:p>
            <a:pPr lvl="0">
              <a:spcBef>
                <a:spcPct val="0"/>
              </a:spcBef>
            </a:pPr>
            <a:r>
              <a:rPr lang="pl-PL" dirty="0"/>
              <a:t>Podtytuł slajdu</a:t>
            </a:r>
            <a:endParaRPr lang="en-PL" dirty="0"/>
          </a:p>
        </p:txBody>
      </p:sp>
      <p:sp>
        <p:nvSpPr>
          <p:cNvPr id="38" name="Text Placeholder 9">
            <a:extLst>
              <a:ext uri="{FF2B5EF4-FFF2-40B4-BE49-F238E27FC236}">
                <a16:creationId xmlns:a16="http://schemas.microsoft.com/office/drawing/2014/main" id="{1B0101C5-00E8-964C-95E8-D27ED7DFB64B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29715" y="4248264"/>
            <a:ext cx="2374500" cy="390495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>
              <a:defRPr lang="en-GB" sz="2200" b="0" kern="0" smtClean="0">
                <a:solidFill>
                  <a:srgbClr val="AC8121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2pPr>
            <a:lvl3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3pPr>
            <a:lvl4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4pPr>
            <a:lvl5pPr>
              <a:defRPr lang="en-PL" sz="1500" b="0" kern="120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5pPr>
          </a:lstStyle>
          <a:p>
            <a:pPr lvl="0">
              <a:spcBef>
                <a:spcPct val="0"/>
              </a:spcBef>
            </a:pPr>
            <a:r>
              <a:rPr lang="pl-PL" dirty="0"/>
              <a:t>Imię i nazwisko</a:t>
            </a:r>
            <a:endParaRPr lang="en-PL" dirty="0"/>
          </a:p>
        </p:txBody>
      </p:sp>
      <p:sp>
        <p:nvSpPr>
          <p:cNvPr id="39" name="Text Placeholder 9">
            <a:extLst>
              <a:ext uri="{FF2B5EF4-FFF2-40B4-BE49-F238E27FC236}">
                <a16:creationId xmlns:a16="http://schemas.microsoft.com/office/drawing/2014/main" id="{1B0101C5-00E8-964C-95E8-D27ED7DFB64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29715" y="4653637"/>
            <a:ext cx="2374500" cy="39049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lang="en-PL" sz="1500" b="0" dirty="0">
                <a:solidFill>
                  <a:srgbClr val="8A8A8A"/>
                </a:solidFill>
              </a:defRPr>
            </a:lvl1pPr>
          </a:lstStyle>
          <a:p>
            <a:pPr marL="0" lvl="0" indent="0"/>
            <a:r>
              <a:rPr lang="pl-PL" dirty="0"/>
              <a:t>Stanowisko</a:t>
            </a:r>
            <a:endParaRPr lang="en-PL" dirty="0"/>
          </a:p>
        </p:txBody>
      </p:sp>
      <p:sp>
        <p:nvSpPr>
          <p:cNvPr id="40" name="Symbol zastępczy zawartości 8">
            <a:extLst>
              <a:ext uri="{FF2B5EF4-FFF2-40B4-BE49-F238E27FC236}">
                <a16:creationId xmlns:a16="http://schemas.microsoft.com/office/drawing/2014/main" id="{311D255A-B3A8-5940-BB3B-7F3E6A9F8AF1}"/>
              </a:ext>
            </a:extLst>
          </p:cNvPr>
          <p:cNvSpPr>
            <a:spLocks noGrp="1"/>
          </p:cNvSpPr>
          <p:nvPr>
            <p:ph sz="quarter" idx="39" hasCustomPrompt="1"/>
          </p:nvPr>
        </p:nvSpPr>
        <p:spPr>
          <a:xfrm>
            <a:off x="3579277" y="5152020"/>
            <a:ext cx="2383200" cy="7809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 b="0">
                <a:solidFill>
                  <a:schemeClr val="tx1"/>
                </a:solidFill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</p:txBody>
      </p:sp>
      <p:sp>
        <p:nvSpPr>
          <p:cNvPr id="41" name="Text Placeholder 9">
            <a:extLst>
              <a:ext uri="{FF2B5EF4-FFF2-40B4-BE49-F238E27FC236}">
                <a16:creationId xmlns:a16="http://schemas.microsoft.com/office/drawing/2014/main" id="{1B0101C5-00E8-964C-95E8-D27ED7DFB64B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587978" y="4242298"/>
            <a:ext cx="2374500" cy="390495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>
              <a:defRPr lang="en-GB" sz="2200" b="0" kern="0" smtClean="0">
                <a:solidFill>
                  <a:srgbClr val="AC8121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2pPr>
            <a:lvl3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3pPr>
            <a:lvl4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4pPr>
            <a:lvl5pPr>
              <a:defRPr lang="en-PL" sz="1500" b="0" kern="120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5pPr>
          </a:lstStyle>
          <a:p>
            <a:pPr lvl="0">
              <a:spcBef>
                <a:spcPct val="0"/>
              </a:spcBef>
            </a:pPr>
            <a:r>
              <a:rPr lang="pl-PL" dirty="0"/>
              <a:t>Imię i nazwisko</a:t>
            </a:r>
            <a:endParaRPr lang="en-PL" dirty="0"/>
          </a:p>
        </p:txBody>
      </p:sp>
      <p:sp>
        <p:nvSpPr>
          <p:cNvPr id="42" name="Text Placeholder 9">
            <a:extLst>
              <a:ext uri="{FF2B5EF4-FFF2-40B4-BE49-F238E27FC236}">
                <a16:creationId xmlns:a16="http://schemas.microsoft.com/office/drawing/2014/main" id="{1B0101C5-00E8-964C-95E8-D27ED7DFB64B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587978" y="4647671"/>
            <a:ext cx="2374500" cy="39049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lang="en-PL" sz="1500" b="0" dirty="0">
                <a:solidFill>
                  <a:srgbClr val="8A8A8A"/>
                </a:solidFill>
              </a:defRPr>
            </a:lvl1pPr>
          </a:lstStyle>
          <a:p>
            <a:pPr marL="0" lvl="0" indent="0"/>
            <a:r>
              <a:rPr lang="pl-PL" dirty="0"/>
              <a:t>Stanowisko</a:t>
            </a:r>
            <a:endParaRPr lang="en-PL" dirty="0"/>
          </a:p>
        </p:txBody>
      </p:sp>
      <p:sp>
        <p:nvSpPr>
          <p:cNvPr id="43" name="Symbol zastępczy zawartości 8">
            <a:extLst>
              <a:ext uri="{FF2B5EF4-FFF2-40B4-BE49-F238E27FC236}">
                <a16:creationId xmlns:a16="http://schemas.microsoft.com/office/drawing/2014/main" id="{311D255A-B3A8-5940-BB3B-7F3E6A9F8AF1}"/>
              </a:ext>
            </a:extLst>
          </p:cNvPr>
          <p:cNvSpPr>
            <a:spLocks noGrp="1"/>
          </p:cNvSpPr>
          <p:nvPr>
            <p:ph sz="quarter" idx="42" hasCustomPrompt="1"/>
          </p:nvPr>
        </p:nvSpPr>
        <p:spPr>
          <a:xfrm>
            <a:off x="6241603" y="5152020"/>
            <a:ext cx="2383200" cy="7809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 b="0">
                <a:solidFill>
                  <a:schemeClr val="tx1"/>
                </a:solidFill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</p:txBody>
      </p:sp>
      <p:sp>
        <p:nvSpPr>
          <p:cNvPr id="44" name="Text Placeholder 9">
            <a:extLst>
              <a:ext uri="{FF2B5EF4-FFF2-40B4-BE49-F238E27FC236}">
                <a16:creationId xmlns:a16="http://schemas.microsoft.com/office/drawing/2014/main" id="{1B0101C5-00E8-964C-95E8-D27ED7DFB64B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250304" y="4242298"/>
            <a:ext cx="2374500" cy="390495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>
              <a:defRPr lang="en-GB" sz="2200" b="0" kern="0" smtClean="0">
                <a:solidFill>
                  <a:srgbClr val="AC8121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2pPr>
            <a:lvl3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3pPr>
            <a:lvl4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4pPr>
            <a:lvl5pPr>
              <a:defRPr lang="en-PL" sz="1500" b="0" kern="120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5pPr>
          </a:lstStyle>
          <a:p>
            <a:pPr lvl="0">
              <a:spcBef>
                <a:spcPct val="0"/>
              </a:spcBef>
            </a:pPr>
            <a:r>
              <a:rPr lang="pl-PL" dirty="0"/>
              <a:t>Imię i nazwisko</a:t>
            </a:r>
            <a:endParaRPr lang="en-PL" dirty="0"/>
          </a:p>
        </p:txBody>
      </p:sp>
      <p:sp>
        <p:nvSpPr>
          <p:cNvPr id="45" name="Text Placeholder 9">
            <a:extLst>
              <a:ext uri="{FF2B5EF4-FFF2-40B4-BE49-F238E27FC236}">
                <a16:creationId xmlns:a16="http://schemas.microsoft.com/office/drawing/2014/main" id="{1B0101C5-00E8-964C-95E8-D27ED7DFB64B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250304" y="4647671"/>
            <a:ext cx="2374500" cy="39049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lang="en-PL" sz="1500" b="0" dirty="0">
                <a:solidFill>
                  <a:srgbClr val="8A8A8A"/>
                </a:solidFill>
              </a:defRPr>
            </a:lvl1pPr>
          </a:lstStyle>
          <a:p>
            <a:pPr marL="0" lvl="0" indent="0"/>
            <a:r>
              <a:rPr lang="pl-PL" dirty="0"/>
              <a:t>Stanowisko</a:t>
            </a:r>
            <a:endParaRPr lang="en-PL" dirty="0"/>
          </a:p>
        </p:txBody>
      </p:sp>
      <p:sp>
        <p:nvSpPr>
          <p:cNvPr id="46" name="Symbol zastępczy zawartości 8">
            <a:extLst>
              <a:ext uri="{FF2B5EF4-FFF2-40B4-BE49-F238E27FC236}">
                <a16:creationId xmlns:a16="http://schemas.microsoft.com/office/drawing/2014/main" id="{311D255A-B3A8-5940-BB3B-7F3E6A9F8AF1}"/>
              </a:ext>
            </a:extLst>
          </p:cNvPr>
          <p:cNvSpPr>
            <a:spLocks noGrp="1"/>
          </p:cNvSpPr>
          <p:nvPr>
            <p:ph sz="quarter" idx="45" hasCustomPrompt="1"/>
          </p:nvPr>
        </p:nvSpPr>
        <p:spPr>
          <a:xfrm>
            <a:off x="8994679" y="5152020"/>
            <a:ext cx="2383200" cy="7809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 b="0">
                <a:solidFill>
                  <a:schemeClr val="tx1"/>
                </a:solidFill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</p:txBody>
      </p:sp>
      <p:sp>
        <p:nvSpPr>
          <p:cNvPr id="47" name="Text Placeholder 9">
            <a:extLst>
              <a:ext uri="{FF2B5EF4-FFF2-40B4-BE49-F238E27FC236}">
                <a16:creationId xmlns:a16="http://schemas.microsoft.com/office/drawing/2014/main" id="{1B0101C5-00E8-964C-95E8-D27ED7DFB64B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9003380" y="4242298"/>
            <a:ext cx="2374500" cy="390495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>
              <a:defRPr lang="en-GB" sz="2200" b="0" kern="0" smtClean="0">
                <a:solidFill>
                  <a:srgbClr val="AC8121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2pPr>
            <a:lvl3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3pPr>
            <a:lvl4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4pPr>
            <a:lvl5pPr>
              <a:defRPr lang="en-PL" sz="1500" b="0" kern="120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5pPr>
          </a:lstStyle>
          <a:p>
            <a:pPr lvl="0">
              <a:spcBef>
                <a:spcPct val="0"/>
              </a:spcBef>
            </a:pPr>
            <a:r>
              <a:rPr lang="pl-PL" dirty="0"/>
              <a:t>Imię i nazwisko</a:t>
            </a:r>
            <a:endParaRPr lang="en-PL" dirty="0"/>
          </a:p>
        </p:txBody>
      </p:sp>
      <p:sp>
        <p:nvSpPr>
          <p:cNvPr id="48" name="Text Placeholder 9">
            <a:extLst>
              <a:ext uri="{FF2B5EF4-FFF2-40B4-BE49-F238E27FC236}">
                <a16:creationId xmlns:a16="http://schemas.microsoft.com/office/drawing/2014/main" id="{1B0101C5-00E8-964C-95E8-D27ED7DFB64B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9003380" y="4647671"/>
            <a:ext cx="2374500" cy="39049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lang="en-PL" sz="1500" b="0" dirty="0">
                <a:solidFill>
                  <a:srgbClr val="8A8A8A"/>
                </a:solidFill>
              </a:defRPr>
            </a:lvl1pPr>
          </a:lstStyle>
          <a:p>
            <a:pPr marL="0" lvl="0" indent="0"/>
            <a:r>
              <a:rPr lang="pl-PL" dirty="0"/>
              <a:t>Stanowisko</a:t>
            </a:r>
            <a:endParaRPr lang="en-PL" dirty="0"/>
          </a:p>
        </p:txBody>
      </p:sp>
      <p:grpSp>
        <p:nvGrpSpPr>
          <p:cNvPr id="29" name="Grupa 28"/>
          <p:cNvGrpSpPr/>
          <p:nvPr userDrawn="1"/>
        </p:nvGrpSpPr>
        <p:grpSpPr>
          <a:xfrm>
            <a:off x="10360365" y="0"/>
            <a:ext cx="1834811" cy="1323061"/>
            <a:chOff x="10360365" y="0"/>
            <a:chExt cx="1834811" cy="1323061"/>
          </a:xfrm>
        </p:grpSpPr>
        <p:pic>
          <p:nvPicPr>
            <p:cNvPr id="30" name="Obraz 29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0365" y="103399"/>
              <a:ext cx="1374943" cy="1219662"/>
            </a:xfrm>
            <a:prstGeom prst="rect">
              <a:avLst/>
            </a:prstGeom>
          </p:spPr>
        </p:pic>
        <p:sp>
          <p:nvSpPr>
            <p:cNvPr id="31" name="Prostokąt 30"/>
            <p:cNvSpPr/>
            <p:nvPr userDrawn="1"/>
          </p:nvSpPr>
          <p:spPr>
            <a:xfrm>
              <a:off x="10360365" y="0"/>
              <a:ext cx="1834811" cy="13230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424982204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1" userDrawn="1">
          <p15:clr>
            <a:srgbClr val="FBAE40"/>
          </p15:clr>
        </p15:guide>
      </p15:sldGuideLst>
    </p:ext>
  </p:extLs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oby i dane kontaktow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icture Placeholder 10"/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825521" y="4715569"/>
            <a:ext cx="1213627" cy="1213200"/>
          </a:xfrm>
          <a:prstGeom prst="ellipse">
            <a:avLst/>
          </a:prstGeom>
          <a:solidFill>
            <a:srgbClr val="B7B7B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>
            <a:noAutofit/>
          </a:bodyPr>
          <a:lstStyle>
            <a:lvl1pPr marL="0" indent="0" algn="ctr">
              <a:buNone/>
              <a:defRPr sz="1500" baseline="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pl-PL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62" name="Picture Placeholder 10"/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814388" y="3296714"/>
            <a:ext cx="1213627" cy="1213200"/>
          </a:xfrm>
          <a:prstGeom prst="ellipse">
            <a:avLst/>
          </a:prstGeom>
          <a:solidFill>
            <a:srgbClr val="B7B7B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>
            <a:noAutofit/>
          </a:bodyPr>
          <a:lstStyle>
            <a:lvl1pPr marL="0" indent="0" algn="ctr">
              <a:buNone/>
              <a:defRPr sz="1500" baseline="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pl-PL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61" name="Picture Placeholder 10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823123" y="1872290"/>
            <a:ext cx="1213627" cy="1213200"/>
          </a:xfrm>
          <a:prstGeom prst="ellipse">
            <a:avLst/>
          </a:prstGeom>
          <a:solidFill>
            <a:srgbClr val="B7B7B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>
            <a:noAutofit/>
          </a:bodyPr>
          <a:lstStyle>
            <a:lvl1pPr marL="0" indent="0" algn="ctr">
              <a:buNone/>
              <a:defRPr sz="1500" baseline="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pl-PL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24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2A9D25B8-9178-4847-A91B-A75A5B75B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4863" y="441462"/>
            <a:ext cx="9505950" cy="684076"/>
          </a:xfrm>
        </p:spPr>
        <p:txBody>
          <a:bodyPr wrap="square" lIns="0" tIns="0" rIns="0" bIns="0" anchor="b">
            <a:noAutofit/>
          </a:bodyPr>
          <a:lstStyle>
            <a:lvl1pPr>
              <a:defRPr lang="en-PL" sz="2500" baseline="0" dirty="0">
                <a:solidFill>
                  <a:srgbClr val="AC8121"/>
                </a:solidFill>
              </a:defRPr>
            </a:lvl1pPr>
          </a:lstStyle>
          <a:p>
            <a:r>
              <a:rPr lang="pl-PL" dirty="0"/>
              <a:t>Tytuł slajdu</a:t>
            </a:r>
            <a:endParaRPr lang="en-PL" dirty="0"/>
          </a:p>
        </p:txBody>
      </p:sp>
      <p:sp>
        <p:nvSpPr>
          <p:cNvPr id="26" name="Text Placeholder 9">
            <a:extLst>
              <a:ext uri="{FF2B5EF4-FFF2-40B4-BE49-F238E27FC236}">
                <a16:creationId xmlns:a16="http://schemas.microsoft.com/office/drawing/2014/main" id="{1B0101C5-00E8-964C-95E8-D27ED7DFB6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4862" y="1233900"/>
            <a:ext cx="9505953" cy="25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lang="en-GB" sz="1500" b="0" kern="0" smtClean="0">
                <a:solidFill>
                  <a:srgbClr val="AC8121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2pPr>
            <a:lvl3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3pPr>
            <a:lvl4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4pPr>
            <a:lvl5pPr>
              <a:defRPr lang="en-PL" sz="1500" b="0" kern="120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5pPr>
          </a:lstStyle>
          <a:p>
            <a:pPr lvl="0">
              <a:spcBef>
                <a:spcPct val="0"/>
              </a:spcBef>
            </a:pPr>
            <a:r>
              <a:rPr lang="pl-PL" dirty="0"/>
              <a:t>Podtytuł slajdu</a:t>
            </a:r>
            <a:endParaRPr lang="en-PL" dirty="0"/>
          </a:p>
        </p:txBody>
      </p:sp>
      <p:sp>
        <p:nvSpPr>
          <p:cNvPr id="30" name="Symbol zastępczy zawartości 8">
            <a:extLst>
              <a:ext uri="{FF2B5EF4-FFF2-40B4-BE49-F238E27FC236}">
                <a16:creationId xmlns:a16="http://schemas.microsoft.com/office/drawing/2014/main" id="{311D255A-B3A8-5940-BB3B-7F3E6A9F8AF1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2367661" y="1877100"/>
            <a:ext cx="1785239" cy="120839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>
              <a:spcBef>
                <a:spcPts val="0"/>
              </a:spcBef>
              <a:defRPr sz="1100" b="0"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</p:txBody>
      </p:sp>
      <p:sp>
        <p:nvSpPr>
          <p:cNvPr id="31" name="Symbol zastępczy zawartości 8">
            <a:extLst>
              <a:ext uri="{FF2B5EF4-FFF2-40B4-BE49-F238E27FC236}">
                <a16:creationId xmlns:a16="http://schemas.microsoft.com/office/drawing/2014/main" id="{311D255A-B3A8-5940-BB3B-7F3E6A9F8AF1}"/>
              </a:ext>
            </a:extLst>
          </p:cNvPr>
          <p:cNvSpPr>
            <a:spLocks noGrp="1"/>
          </p:cNvSpPr>
          <p:nvPr>
            <p:ph sz="quarter" idx="32" hasCustomPrompt="1"/>
          </p:nvPr>
        </p:nvSpPr>
        <p:spPr>
          <a:xfrm>
            <a:off x="2365263" y="3296714"/>
            <a:ext cx="1785239" cy="120839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>
              <a:spcBef>
                <a:spcPts val="0"/>
              </a:spcBef>
              <a:defRPr sz="1100" b="0"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</p:txBody>
      </p:sp>
      <p:sp>
        <p:nvSpPr>
          <p:cNvPr id="32" name="Symbol zastępczy zawartości 8">
            <a:extLst>
              <a:ext uri="{FF2B5EF4-FFF2-40B4-BE49-F238E27FC236}">
                <a16:creationId xmlns:a16="http://schemas.microsoft.com/office/drawing/2014/main" id="{311D255A-B3A8-5940-BB3B-7F3E6A9F8AF1}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>
          <a:xfrm>
            <a:off x="2367661" y="4717974"/>
            <a:ext cx="1785239" cy="120839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>
              <a:spcBef>
                <a:spcPts val="0"/>
              </a:spcBef>
              <a:defRPr sz="1100" b="0"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</p:txBody>
      </p:sp>
      <p:sp>
        <p:nvSpPr>
          <p:cNvPr id="33" name="Picture Placeholder 10"/>
          <p:cNvSpPr>
            <a:spLocks noGrp="1" noChangeAspect="1"/>
          </p:cNvSpPr>
          <p:nvPr>
            <p:ph type="pic" sz="quarter" idx="34" hasCustomPrompt="1"/>
          </p:nvPr>
        </p:nvSpPr>
        <p:spPr>
          <a:xfrm>
            <a:off x="8055315" y="4715569"/>
            <a:ext cx="1213627" cy="1213200"/>
          </a:xfrm>
          <a:prstGeom prst="ellipse">
            <a:avLst/>
          </a:prstGeom>
          <a:solidFill>
            <a:srgbClr val="B7B7B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>
            <a:noAutofit/>
          </a:bodyPr>
          <a:lstStyle>
            <a:lvl1pPr marL="0" indent="0" algn="ctr">
              <a:buNone/>
              <a:defRPr sz="1500" baseline="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pl-PL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34" name="Picture Placeholder 10"/>
          <p:cNvSpPr>
            <a:spLocks noGrp="1" noChangeAspect="1"/>
          </p:cNvSpPr>
          <p:nvPr>
            <p:ph type="pic" sz="quarter" idx="35" hasCustomPrompt="1"/>
          </p:nvPr>
        </p:nvSpPr>
        <p:spPr>
          <a:xfrm>
            <a:off x="8044182" y="3296714"/>
            <a:ext cx="1213627" cy="1213200"/>
          </a:xfrm>
          <a:prstGeom prst="ellipse">
            <a:avLst/>
          </a:prstGeom>
          <a:solidFill>
            <a:srgbClr val="B7B7B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>
            <a:noAutofit/>
          </a:bodyPr>
          <a:lstStyle>
            <a:lvl1pPr marL="0" indent="0" algn="ctr">
              <a:buNone/>
              <a:defRPr sz="1500" baseline="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pl-PL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35" name="Picture Placeholder 10"/>
          <p:cNvSpPr>
            <a:spLocks noGrp="1" noChangeAspect="1"/>
          </p:cNvSpPr>
          <p:nvPr>
            <p:ph type="pic" sz="quarter" idx="36" hasCustomPrompt="1"/>
          </p:nvPr>
        </p:nvSpPr>
        <p:spPr>
          <a:xfrm>
            <a:off x="8052917" y="1872290"/>
            <a:ext cx="1213627" cy="1213200"/>
          </a:xfrm>
          <a:prstGeom prst="ellipse">
            <a:avLst/>
          </a:prstGeom>
          <a:solidFill>
            <a:srgbClr val="B7B7B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>
            <a:noAutofit/>
          </a:bodyPr>
          <a:lstStyle>
            <a:lvl1pPr marL="0" indent="0" algn="ctr">
              <a:buNone/>
              <a:defRPr sz="1500" baseline="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pl-PL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36" name="Symbol zastępczy zawartości 8">
            <a:extLst>
              <a:ext uri="{FF2B5EF4-FFF2-40B4-BE49-F238E27FC236}">
                <a16:creationId xmlns:a16="http://schemas.microsoft.com/office/drawing/2014/main" id="{311D255A-B3A8-5940-BB3B-7F3E6A9F8AF1}"/>
              </a:ext>
            </a:extLst>
          </p:cNvPr>
          <p:cNvSpPr>
            <a:spLocks noGrp="1"/>
          </p:cNvSpPr>
          <p:nvPr>
            <p:ph sz="quarter" idx="37" hasCustomPrompt="1"/>
          </p:nvPr>
        </p:nvSpPr>
        <p:spPr>
          <a:xfrm>
            <a:off x="9597455" y="1877100"/>
            <a:ext cx="1785239" cy="120839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>
              <a:spcBef>
                <a:spcPts val="0"/>
              </a:spcBef>
              <a:defRPr sz="1100" b="0"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</p:txBody>
      </p:sp>
      <p:sp>
        <p:nvSpPr>
          <p:cNvPr id="37" name="Symbol zastępczy zawartości 8">
            <a:extLst>
              <a:ext uri="{FF2B5EF4-FFF2-40B4-BE49-F238E27FC236}">
                <a16:creationId xmlns:a16="http://schemas.microsoft.com/office/drawing/2014/main" id="{311D255A-B3A8-5940-BB3B-7F3E6A9F8AF1}"/>
              </a:ext>
            </a:extLst>
          </p:cNvPr>
          <p:cNvSpPr>
            <a:spLocks noGrp="1"/>
          </p:cNvSpPr>
          <p:nvPr>
            <p:ph sz="quarter" idx="38" hasCustomPrompt="1"/>
          </p:nvPr>
        </p:nvSpPr>
        <p:spPr>
          <a:xfrm>
            <a:off x="9595057" y="3296714"/>
            <a:ext cx="1785239" cy="120839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>
              <a:spcBef>
                <a:spcPts val="0"/>
              </a:spcBef>
              <a:defRPr sz="1100" b="0"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</p:txBody>
      </p:sp>
      <p:sp>
        <p:nvSpPr>
          <p:cNvPr id="38" name="Symbol zastępczy zawartości 8">
            <a:extLst>
              <a:ext uri="{FF2B5EF4-FFF2-40B4-BE49-F238E27FC236}">
                <a16:creationId xmlns:a16="http://schemas.microsoft.com/office/drawing/2014/main" id="{311D255A-B3A8-5940-BB3B-7F3E6A9F8AF1}"/>
              </a:ext>
            </a:extLst>
          </p:cNvPr>
          <p:cNvSpPr>
            <a:spLocks noGrp="1"/>
          </p:cNvSpPr>
          <p:nvPr>
            <p:ph sz="quarter" idx="39" hasCustomPrompt="1"/>
          </p:nvPr>
        </p:nvSpPr>
        <p:spPr>
          <a:xfrm>
            <a:off x="9597455" y="4717974"/>
            <a:ext cx="1785239" cy="120839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>
              <a:spcBef>
                <a:spcPts val="0"/>
              </a:spcBef>
              <a:defRPr sz="1100" b="0"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</p:txBody>
      </p:sp>
      <p:sp>
        <p:nvSpPr>
          <p:cNvPr id="39" name="Picture Placeholder 10"/>
          <p:cNvSpPr>
            <a:spLocks noGrp="1" noChangeAspect="1"/>
          </p:cNvSpPr>
          <p:nvPr>
            <p:ph type="pic" sz="quarter" idx="40" hasCustomPrompt="1"/>
          </p:nvPr>
        </p:nvSpPr>
        <p:spPr>
          <a:xfrm>
            <a:off x="4410985" y="4710759"/>
            <a:ext cx="1213627" cy="1213200"/>
          </a:xfrm>
          <a:prstGeom prst="ellipse">
            <a:avLst/>
          </a:prstGeom>
          <a:solidFill>
            <a:srgbClr val="B7B7B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>
            <a:noAutofit/>
          </a:bodyPr>
          <a:lstStyle>
            <a:lvl1pPr marL="0" indent="0" algn="ctr">
              <a:buNone/>
              <a:defRPr sz="1500" baseline="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pl-PL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40" name="Picture Placeholder 10"/>
          <p:cNvSpPr>
            <a:spLocks noGrp="1" noChangeAspect="1"/>
          </p:cNvSpPr>
          <p:nvPr>
            <p:ph type="pic" sz="quarter" idx="41" hasCustomPrompt="1"/>
          </p:nvPr>
        </p:nvSpPr>
        <p:spPr>
          <a:xfrm>
            <a:off x="4399852" y="3291904"/>
            <a:ext cx="1213627" cy="1213200"/>
          </a:xfrm>
          <a:prstGeom prst="ellipse">
            <a:avLst/>
          </a:prstGeom>
          <a:solidFill>
            <a:srgbClr val="B7B7B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>
            <a:noAutofit/>
          </a:bodyPr>
          <a:lstStyle>
            <a:lvl1pPr marL="0" indent="0" algn="ctr">
              <a:buNone/>
              <a:defRPr sz="1500" baseline="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pl-PL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41" name="Picture Placeholder 10"/>
          <p:cNvSpPr>
            <a:spLocks noGrp="1" noChangeAspect="1"/>
          </p:cNvSpPr>
          <p:nvPr>
            <p:ph type="pic" sz="quarter" idx="42" hasCustomPrompt="1"/>
          </p:nvPr>
        </p:nvSpPr>
        <p:spPr>
          <a:xfrm>
            <a:off x="4408587" y="1867480"/>
            <a:ext cx="1213627" cy="1213200"/>
          </a:xfrm>
          <a:prstGeom prst="ellipse">
            <a:avLst/>
          </a:prstGeom>
          <a:solidFill>
            <a:srgbClr val="B7B7B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>
            <a:noAutofit/>
          </a:bodyPr>
          <a:lstStyle>
            <a:lvl1pPr marL="0" indent="0" algn="ctr">
              <a:buNone/>
              <a:defRPr sz="1500" baseline="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pl-PL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42" name="Symbol zastępczy zawartości 8">
            <a:extLst>
              <a:ext uri="{FF2B5EF4-FFF2-40B4-BE49-F238E27FC236}">
                <a16:creationId xmlns:a16="http://schemas.microsoft.com/office/drawing/2014/main" id="{311D255A-B3A8-5940-BB3B-7F3E6A9F8AF1}"/>
              </a:ext>
            </a:extLst>
          </p:cNvPr>
          <p:cNvSpPr>
            <a:spLocks noGrp="1"/>
          </p:cNvSpPr>
          <p:nvPr>
            <p:ph sz="quarter" idx="43" hasCustomPrompt="1"/>
          </p:nvPr>
        </p:nvSpPr>
        <p:spPr>
          <a:xfrm>
            <a:off x="5953125" y="1872290"/>
            <a:ext cx="1785239" cy="120839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>
              <a:spcBef>
                <a:spcPts val="0"/>
              </a:spcBef>
              <a:defRPr sz="1100" b="0"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</p:txBody>
      </p:sp>
      <p:sp>
        <p:nvSpPr>
          <p:cNvPr id="44" name="Symbol zastępczy zawartości 8">
            <a:extLst>
              <a:ext uri="{FF2B5EF4-FFF2-40B4-BE49-F238E27FC236}">
                <a16:creationId xmlns:a16="http://schemas.microsoft.com/office/drawing/2014/main" id="{311D255A-B3A8-5940-BB3B-7F3E6A9F8AF1}"/>
              </a:ext>
            </a:extLst>
          </p:cNvPr>
          <p:cNvSpPr>
            <a:spLocks noGrp="1"/>
          </p:cNvSpPr>
          <p:nvPr>
            <p:ph sz="quarter" idx="44" hasCustomPrompt="1"/>
          </p:nvPr>
        </p:nvSpPr>
        <p:spPr>
          <a:xfrm>
            <a:off x="5950727" y="3291904"/>
            <a:ext cx="1785239" cy="120839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>
              <a:spcBef>
                <a:spcPts val="0"/>
              </a:spcBef>
              <a:defRPr sz="1100" b="0"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</p:txBody>
      </p:sp>
      <p:sp>
        <p:nvSpPr>
          <p:cNvPr id="45" name="Symbol zastępczy zawartości 8">
            <a:extLst>
              <a:ext uri="{FF2B5EF4-FFF2-40B4-BE49-F238E27FC236}">
                <a16:creationId xmlns:a16="http://schemas.microsoft.com/office/drawing/2014/main" id="{311D255A-B3A8-5940-BB3B-7F3E6A9F8AF1}"/>
              </a:ext>
            </a:extLst>
          </p:cNvPr>
          <p:cNvSpPr>
            <a:spLocks noGrp="1"/>
          </p:cNvSpPr>
          <p:nvPr>
            <p:ph sz="quarter" idx="45" hasCustomPrompt="1"/>
          </p:nvPr>
        </p:nvSpPr>
        <p:spPr>
          <a:xfrm>
            <a:off x="5953125" y="4713164"/>
            <a:ext cx="1785239" cy="120839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>
              <a:spcBef>
                <a:spcPts val="0"/>
              </a:spcBef>
              <a:defRPr sz="1100" b="0"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</p:txBody>
      </p:sp>
      <p:grpSp>
        <p:nvGrpSpPr>
          <p:cNvPr id="43" name="Grupa 42"/>
          <p:cNvGrpSpPr/>
          <p:nvPr userDrawn="1"/>
        </p:nvGrpSpPr>
        <p:grpSpPr>
          <a:xfrm>
            <a:off x="10360365" y="0"/>
            <a:ext cx="1834811" cy="1323061"/>
            <a:chOff x="10360365" y="0"/>
            <a:chExt cx="1834811" cy="1323061"/>
          </a:xfrm>
        </p:grpSpPr>
        <p:pic>
          <p:nvPicPr>
            <p:cNvPr id="46" name="Obraz 45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0365" y="103399"/>
              <a:ext cx="1374943" cy="1219662"/>
            </a:xfrm>
            <a:prstGeom prst="rect">
              <a:avLst/>
            </a:prstGeom>
          </p:spPr>
        </p:pic>
        <p:sp>
          <p:nvSpPr>
            <p:cNvPr id="47" name="Prostokąt 46"/>
            <p:cNvSpPr/>
            <p:nvPr userDrawn="1"/>
          </p:nvSpPr>
          <p:spPr>
            <a:xfrm>
              <a:off x="10360365" y="0"/>
              <a:ext cx="1834811" cy="13230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284458375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1">
          <p15:clr>
            <a:srgbClr val="FBAE40"/>
          </p15:clr>
        </p15:guide>
      </p15:sldGuideLst>
    </p:ext>
  </p:extLs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dziękowani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ymbol zastępczy obrazu 19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1" y="0"/>
            <a:ext cx="12195174" cy="3437316"/>
          </a:xfrm>
          <a:custGeom>
            <a:avLst/>
            <a:gdLst>
              <a:gd name="connsiteX0" fmla="*/ 0 w 12195174"/>
              <a:gd name="connsiteY0" fmla="*/ 0 h 3437316"/>
              <a:gd name="connsiteX1" fmla="*/ 12195174 w 12195174"/>
              <a:gd name="connsiteY1" fmla="*/ 0 h 3437316"/>
              <a:gd name="connsiteX2" fmla="*/ 12195174 w 12195174"/>
              <a:gd name="connsiteY2" fmla="*/ 2854946 h 3437316"/>
              <a:gd name="connsiteX3" fmla="*/ 12195172 w 12195174"/>
              <a:gd name="connsiteY3" fmla="*/ 2854946 h 3437316"/>
              <a:gd name="connsiteX4" fmla="*/ 12195172 w 12195174"/>
              <a:gd name="connsiteY4" fmla="*/ 2852704 h 3437316"/>
              <a:gd name="connsiteX5" fmla="*/ 11903718 w 12195174"/>
              <a:gd name="connsiteY5" fmla="*/ 2912772 h 3437316"/>
              <a:gd name="connsiteX6" fmla="*/ 11748374 w 12195174"/>
              <a:gd name="connsiteY6" fmla="*/ 2943593 h 3437316"/>
              <a:gd name="connsiteX7" fmla="*/ 6097589 w 12195174"/>
              <a:gd name="connsiteY7" fmla="*/ 3437316 h 3437316"/>
              <a:gd name="connsiteX8" fmla="*/ 446803 w 12195174"/>
              <a:gd name="connsiteY8" fmla="*/ 2943593 h 3437316"/>
              <a:gd name="connsiteX9" fmla="*/ 291179 w 12195174"/>
              <a:gd name="connsiteY9" fmla="*/ 2912717 h 3437316"/>
              <a:gd name="connsiteX10" fmla="*/ 0 w 12195174"/>
              <a:gd name="connsiteY10" fmla="*/ 2852705 h 3437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5174" h="3437316">
                <a:moveTo>
                  <a:pt x="0" y="0"/>
                </a:moveTo>
                <a:lnTo>
                  <a:pt x="12195174" y="0"/>
                </a:lnTo>
                <a:lnTo>
                  <a:pt x="12195174" y="2854946"/>
                </a:lnTo>
                <a:lnTo>
                  <a:pt x="12195172" y="2854946"/>
                </a:lnTo>
                <a:lnTo>
                  <a:pt x="12195172" y="2852704"/>
                </a:lnTo>
                <a:lnTo>
                  <a:pt x="11903718" y="2912772"/>
                </a:lnTo>
                <a:lnTo>
                  <a:pt x="11748374" y="2943593"/>
                </a:lnTo>
                <a:cubicBezTo>
                  <a:pt x="10068603" y="3258463"/>
                  <a:pt x="8143627" y="3437316"/>
                  <a:pt x="6097589" y="3437316"/>
                </a:cubicBezTo>
                <a:cubicBezTo>
                  <a:pt x="4051551" y="3437316"/>
                  <a:pt x="2126574" y="3258463"/>
                  <a:pt x="446803" y="2943593"/>
                </a:cubicBezTo>
                <a:lnTo>
                  <a:pt x="291179" y="2912717"/>
                </a:lnTo>
                <a:lnTo>
                  <a:pt x="0" y="2852705"/>
                </a:lnTo>
                <a:close/>
              </a:path>
            </a:pathLst>
          </a:custGeom>
          <a:solidFill>
            <a:srgbClr val="B7B7B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anchor="ctr" anchorCtr="0">
            <a:noAutofit/>
          </a:bodyPr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2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A9D25B8-9178-4847-A91B-A75A5B75B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21323" y="4152263"/>
            <a:ext cx="7668990" cy="1473775"/>
          </a:xfrm>
        </p:spPr>
        <p:txBody>
          <a:bodyPr wrap="square" lIns="0" tIns="0" rIns="0" bIns="0" anchor="ctr" anchorCtr="0">
            <a:noAutofit/>
          </a:bodyPr>
          <a:lstStyle>
            <a:lvl1pPr>
              <a:defRPr lang="en-PL" sz="5000" baseline="0" dirty="0">
                <a:solidFill>
                  <a:srgbClr val="AC8121"/>
                </a:solidFill>
              </a:defRPr>
            </a:lvl1pPr>
          </a:lstStyle>
          <a:p>
            <a:r>
              <a:rPr lang="pl-PL" dirty="0"/>
              <a:t>Podziękowanie</a:t>
            </a:r>
            <a:endParaRPr lang="en-PL" dirty="0"/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24" hasCustomPrompt="1"/>
          </p:nvPr>
        </p:nvSpPr>
        <p:spPr>
          <a:xfrm>
            <a:off x="800285" y="3730692"/>
            <a:ext cx="2201677" cy="2200902"/>
          </a:xfrm>
          <a:prstGeom prst="ellipse">
            <a:avLst/>
          </a:prstGeom>
          <a:solidFill>
            <a:srgbClr val="B7B7B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 baseline="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pl-PL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grpSp>
        <p:nvGrpSpPr>
          <p:cNvPr id="11" name="Grupa 10"/>
          <p:cNvGrpSpPr/>
          <p:nvPr userDrawn="1"/>
        </p:nvGrpSpPr>
        <p:grpSpPr>
          <a:xfrm>
            <a:off x="10360365" y="0"/>
            <a:ext cx="1834811" cy="1323061"/>
            <a:chOff x="10360365" y="0"/>
            <a:chExt cx="1834811" cy="1323061"/>
          </a:xfrm>
        </p:grpSpPr>
        <p:pic>
          <p:nvPicPr>
            <p:cNvPr id="13" name="Obraz 12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0365" y="103399"/>
              <a:ext cx="1374943" cy="1219662"/>
            </a:xfrm>
            <a:prstGeom prst="rect">
              <a:avLst/>
            </a:prstGeom>
          </p:spPr>
        </p:pic>
        <p:sp>
          <p:nvSpPr>
            <p:cNvPr id="14" name="Prostokąt 13"/>
            <p:cNvSpPr/>
            <p:nvPr userDrawn="1"/>
          </p:nvSpPr>
          <p:spPr>
            <a:xfrm>
              <a:off x="10360365" y="0"/>
              <a:ext cx="1834811" cy="13230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125999155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dziękowani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ymbol zastępczy obrazu 19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1" y="0"/>
            <a:ext cx="12195174" cy="3437316"/>
          </a:xfrm>
          <a:custGeom>
            <a:avLst/>
            <a:gdLst>
              <a:gd name="connsiteX0" fmla="*/ 0 w 12195174"/>
              <a:gd name="connsiteY0" fmla="*/ 0 h 3437316"/>
              <a:gd name="connsiteX1" fmla="*/ 12195174 w 12195174"/>
              <a:gd name="connsiteY1" fmla="*/ 0 h 3437316"/>
              <a:gd name="connsiteX2" fmla="*/ 12195174 w 12195174"/>
              <a:gd name="connsiteY2" fmla="*/ 2854946 h 3437316"/>
              <a:gd name="connsiteX3" fmla="*/ 12195172 w 12195174"/>
              <a:gd name="connsiteY3" fmla="*/ 2854946 h 3437316"/>
              <a:gd name="connsiteX4" fmla="*/ 12195172 w 12195174"/>
              <a:gd name="connsiteY4" fmla="*/ 2852704 h 3437316"/>
              <a:gd name="connsiteX5" fmla="*/ 11903718 w 12195174"/>
              <a:gd name="connsiteY5" fmla="*/ 2912772 h 3437316"/>
              <a:gd name="connsiteX6" fmla="*/ 11748374 w 12195174"/>
              <a:gd name="connsiteY6" fmla="*/ 2943593 h 3437316"/>
              <a:gd name="connsiteX7" fmla="*/ 6097589 w 12195174"/>
              <a:gd name="connsiteY7" fmla="*/ 3437316 h 3437316"/>
              <a:gd name="connsiteX8" fmla="*/ 446803 w 12195174"/>
              <a:gd name="connsiteY8" fmla="*/ 2943593 h 3437316"/>
              <a:gd name="connsiteX9" fmla="*/ 291179 w 12195174"/>
              <a:gd name="connsiteY9" fmla="*/ 2912717 h 3437316"/>
              <a:gd name="connsiteX10" fmla="*/ 0 w 12195174"/>
              <a:gd name="connsiteY10" fmla="*/ 2852705 h 3437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5174" h="3437316">
                <a:moveTo>
                  <a:pt x="0" y="0"/>
                </a:moveTo>
                <a:lnTo>
                  <a:pt x="12195174" y="0"/>
                </a:lnTo>
                <a:lnTo>
                  <a:pt x="12195174" y="2854946"/>
                </a:lnTo>
                <a:lnTo>
                  <a:pt x="12195172" y="2854946"/>
                </a:lnTo>
                <a:lnTo>
                  <a:pt x="12195172" y="2852704"/>
                </a:lnTo>
                <a:lnTo>
                  <a:pt x="11903718" y="2912772"/>
                </a:lnTo>
                <a:lnTo>
                  <a:pt x="11748374" y="2943593"/>
                </a:lnTo>
                <a:cubicBezTo>
                  <a:pt x="10068603" y="3258463"/>
                  <a:pt x="8143627" y="3437316"/>
                  <a:pt x="6097589" y="3437316"/>
                </a:cubicBezTo>
                <a:cubicBezTo>
                  <a:pt x="4051551" y="3437316"/>
                  <a:pt x="2126574" y="3258463"/>
                  <a:pt x="446803" y="2943593"/>
                </a:cubicBezTo>
                <a:lnTo>
                  <a:pt x="291179" y="2912717"/>
                </a:lnTo>
                <a:lnTo>
                  <a:pt x="0" y="2852705"/>
                </a:lnTo>
                <a:close/>
              </a:path>
            </a:pathLst>
          </a:custGeom>
          <a:solidFill>
            <a:srgbClr val="B7B7B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anchor="ctr" anchorCtr="0">
            <a:noAutofit/>
          </a:bodyPr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2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A9D25B8-9178-4847-A91B-A75A5B75B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4863" y="4473910"/>
            <a:ext cx="10585449" cy="1473775"/>
          </a:xfrm>
        </p:spPr>
        <p:txBody>
          <a:bodyPr wrap="square" lIns="0" tIns="0" rIns="0" bIns="0" anchor="ctr" anchorCtr="0">
            <a:noAutofit/>
          </a:bodyPr>
          <a:lstStyle>
            <a:lvl1pPr>
              <a:defRPr lang="en-PL" sz="5000" baseline="0" dirty="0">
                <a:solidFill>
                  <a:srgbClr val="AC8121"/>
                </a:solidFill>
              </a:defRPr>
            </a:lvl1pPr>
          </a:lstStyle>
          <a:p>
            <a:r>
              <a:rPr lang="pl-PL" dirty="0"/>
              <a:t>Podziękowanie</a:t>
            </a:r>
            <a:endParaRPr lang="en-PL" dirty="0"/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24" hasCustomPrompt="1"/>
          </p:nvPr>
        </p:nvSpPr>
        <p:spPr>
          <a:xfrm>
            <a:off x="5212129" y="2497196"/>
            <a:ext cx="1770918" cy="1770294"/>
          </a:xfrm>
          <a:prstGeom prst="ellipse">
            <a:avLst/>
          </a:prstGeom>
          <a:solidFill>
            <a:srgbClr val="B7B7B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 baseline="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pl-PL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grpSp>
        <p:nvGrpSpPr>
          <p:cNvPr id="11" name="Grupa 10"/>
          <p:cNvGrpSpPr/>
          <p:nvPr userDrawn="1"/>
        </p:nvGrpSpPr>
        <p:grpSpPr>
          <a:xfrm>
            <a:off x="10360365" y="0"/>
            <a:ext cx="1834811" cy="1323061"/>
            <a:chOff x="10360365" y="0"/>
            <a:chExt cx="1834811" cy="1323061"/>
          </a:xfrm>
        </p:grpSpPr>
        <p:pic>
          <p:nvPicPr>
            <p:cNvPr id="13" name="Obraz 12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0365" y="103399"/>
              <a:ext cx="1374943" cy="1219662"/>
            </a:xfrm>
            <a:prstGeom prst="rect">
              <a:avLst/>
            </a:prstGeom>
          </p:spPr>
        </p:pic>
        <p:sp>
          <p:nvSpPr>
            <p:cNvPr id="14" name="Prostokąt 13"/>
            <p:cNvSpPr/>
            <p:nvPr userDrawn="1"/>
          </p:nvSpPr>
          <p:spPr>
            <a:xfrm>
              <a:off x="10360365" y="0"/>
              <a:ext cx="1834811" cy="13230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360838807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dziękowani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ymbol zastępczy obrazu 19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1" y="0"/>
            <a:ext cx="12195174" cy="3437316"/>
          </a:xfrm>
          <a:custGeom>
            <a:avLst/>
            <a:gdLst>
              <a:gd name="connsiteX0" fmla="*/ 0 w 12195174"/>
              <a:gd name="connsiteY0" fmla="*/ 0 h 3437316"/>
              <a:gd name="connsiteX1" fmla="*/ 12195174 w 12195174"/>
              <a:gd name="connsiteY1" fmla="*/ 0 h 3437316"/>
              <a:gd name="connsiteX2" fmla="*/ 12195174 w 12195174"/>
              <a:gd name="connsiteY2" fmla="*/ 2854946 h 3437316"/>
              <a:gd name="connsiteX3" fmla="*/ 12195172 w 12195174"/>
              <a:gd name="connsiteY3" fmla="*/ 2854946 h 3437316"/>
              <a:gd name="connsiteX4" fmla="*/ 12195172 w 12195174"/>
              <a:gd name="connsiteY4" fmla="*/ 2852704 h 3437316"/>
              <a:gd name="connsiteX5" fmla="*/ 11903718 w 12195174"/>
              <a:gd name="connsiteY5" fmla="*/ 2912772 h 3437316"/>
              <a:gd name="connsiteX6" fmla="*/ 11748374 w 12195174"/>
              <a:gd name="connsiteY6" fmla="*/ 2943593 h 3437316"/>
              <a:gd name="connsiteX7" fmla="*/ 6097589 w 12195174"/>
              <a:gd name="connsiteY7" fmla="*/ 3437316 h 3437316"/>
              <a:gd name="connsiteX8" fmla="*/ 446803 w 12195174"/>
              <a:gd name="connsiteY8" fmla="*/ 2943593 h 3437316"/>
              <a:gd name="connsiteX9" fmla="*/ 291179 w 12195174"/>
              <a:gd name="connsiteY9" fmla="*/ 2912717 h 3437316"/>
              <a:gd name="connsiteX10" fmla="*/ 0 w 12195174"/>
              <a:gd name="connsiteY10" fmla="*/ 2852705 h 3437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5174" h="3437316">
                <a:moveTo>
                  <a:pt x="0" y="0"/>
                </a:moveTo>
                <a:lnTo>
                  <a:pt x="12195174" y="0"/>
                </a:lnTo>
                <a:lnTo>
                  <a:pt x="12195174" y="2854946"/>
                </a:lnTo>
                <a:lnTo>
                  <a:pt x="12195172" y="2854946"/>
                </a:lnTo>
                <a:lnTo>
                  <a:pt x="12195172" y="2852704"/>
                </a:lnTo>
                <a:lnTo>
                  <a:pt x="11903718" y="2912772"/>
                </a:lnTo>
                <a:lnTo>
                  <a:pt x="11748374" y="2943593"/>
                </a:lnTo>
                <a:cubicBezTo>
                  <a:pt x="10068603" y="3258463"/>
                  <a:pt x="8143627" y="3437316"/>
                  <a:pt x="6097589" y="3437316"/>
                </a:cubicBezTo>
                <a:cubicBezTo>
                  <a:pt x="4051551" y="3437316"/>
                  <a:pt x="2126574" y="3258463"/>
                  <a:pt x="446803" y="2943593"/>
                </a:cubicBezTo>
                <a:lnTo>
                  <a:pt x="291179" y="2912717"/>
                </a:lnTo>
                <a:lnTo>
                  <a:pt x="0" y="2852705"/>
                </a:lnTo>
                <a:close/>
              </a:path>
            </a:pathLst>
          </a:custGeom>
          <a:solidFill>
            <a:srgbClr val="B7B7B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anchor="ctr" anchorCtr="0">
            <a:noAutofit/>
          </a:bodyPr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2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A9D25B8-9178-4847-A91B-A75A5B75B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4863" y="4473910"/>
            <a:ext cx="10585449" cy="1473775"/>
          </a:xfrm>
        </p:spPr>
        <p:txBody>
          <a:bodyPr wrap="square" lIns="0" tIns="0" rIns="0" bIns="0" anchor="ctr" anchorCtr="0">
            <a:noAutofit/>
          </a:bodyPr>
          <a:lstStyle>
            <a:lvl1pPr>
              <a:defRPr lang="en-PL" sz="5000" baseline="0" dirty="0">
                <a:solidFill>
                  <a:srgbClr val="AC8121"/>
                </a:solidFill>
              </a:defRPr>
            </a:lvl1pPr>
          </a:lstStyle>
          <a:p>
            <a:r>
              <a:rPr lang="pl-PL" dirty="0"/>
              <a:t>Podziękowanie</a:t>
            </a:r>
            <a:endParaRPr lang="en-PL" dirty="0"/>
          </a:p>
        </p:txBody>
      </p:sp>
      <p:grpSp>
        <p:nvGrpSpPr>
          <p:cNvPr id="9" name="Grupa 8"/>
          <p:cNvGrpSpPr/>
          <p:nvPr userDrawn="1"/>
        </p:nvGrpSpPr>
        <p:grpSpPr>
          <a:xfrm>
            <a:off x="10360365" y="0"/>
            <a:ext cx="1834811" cy="1323061"/>
            <a:chOff x="10360365" y="0"/>
            <a:chExt cx="1834811" cy="1323061"/>
          </a:xfrm>
        </p:grpSpPr>
        <p:pic>
          <p:nvPicPr>
            <p:cNvPr id="10" name="Obraz 9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0365" y="103399"/>
              <a:ext cx="1374943" cy="1219662"/>
            </a:xfrm>
            <a:prstGeom prst="rect">
              <a:avLst/>
            </a:prstGeom>
          </p:spPr>
        </p:pic>
        <p:sp>
          <p:nvSpPr>
            <p:cNvPr id="11" name="Prostokąt 10"/>
            <p:cNvSpPr/>
            <p:nvPr userDrawn="1"/>
          </p:nvSpPr>
          <p:spPr>
            <a:xfrm>
              <a:off x="10360365" y="0"/>
              <a:ext cx="1834811" cy="13230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392949347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dziękowanie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0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1" y="0"/>
            <a:ext cx="12195174" cy="3430588"/>
          </a:xfrm>
          <a:prstGeom prst="rect">
            <a:avLst/>
          </a:prstGeom>
          <a:solidFill>
            <a:srgbClr val="B7B7B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2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A9D25B8-9178-4847-A91B-A75A5B75B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4863" y="4473910"/>
            <a:ext cx="10585449" cy="1473775"/>
          </a:xfrm>
        </p:spPr>
        <p:txBody>
          <a:bodyPr wrap="square" lIns="0" tIns="0" rIns="0" bIns="0" anchor="ctr" anchorCtr="0">
            <a:noAutofit/>
          </a:bodyPr>
          <a:lstStyle>
            <a:lvl1pPr>
              <a:defRPr lang="en-PL" sz="5000" baseline="0" dirty="0">
                <a:solidFill>
                  <a:srgbClr val="AC8121"/>
                </a:solidFill>
              </a:defRPr>
            </a:lvl1pPr>
          </a:lstStyle>
          <a:p>
            <a:r>
              <a:rPr lang="pl-PL" dirty="0"/>
              <a:t>Podziękowanie</a:t>
            </a:r>
            <a:endParaRPr lang="en-PL" dirty="0"/>
          </a:p>
        </p:txBody>
      </p:sp>
      <p:grpSp>
        <p:nvGrpSpPr>
          <p:cNvPr id="11" name="Grupa 10"/>
          <p:cNvGrpSpPr/>
          <p:nvPr userDrawn="1"/>
        </p:nvGrpSpPr>
        <p:grpSpPr>
          <a:xfrm>
            <a:off x="10360365" y="0"/>
            <a:ext cx="1834811" cy="1323061"/>
            <a:chOff x="10360365" y="0"/>
            <a:chExt cx="1834811" cy="1323061"/>
          </a:xfrm>
        </p:grpSpPr>
        <p:pic>
          <p:nvPicPr>
            <p:cNvPr id="13" name="Obraz 12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0365" y="103399"/>
              <a:ext cx="1374943" cy="1219662"/>
            </a:xfrm>
            <a:prstGeom prst="rect">
              <a:avLst/>
            </a:prstGeom>
          </p:spPr>
        </p:pic>
        <p:sp>
          <p:nvSpPr>
            <p:cNvPr id="14" name="Prostokąt 13"/>
            <p:cNvSpPr/>
            <p:nvPr userDrawn="1"/>
          </p:nvSpPr>
          <p:spPr>
            <a:xfrm>
              <a:off x="10360365" y="0"/>
              <a:ext cx="1834811" cy="13230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24201901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dziękowanie v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ymbol zastępczy obrazu 12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1" y="3442402"/>
            <a:ext cx="12195174" cy="3443776"/>
          </a:xfrm>
          <a:custGeom>
            <a:avLst/>
            <a:gdLst>
              <a:gd name="connsiteX0" fmla="*/ 6097584 w 12195174"/>
              <a:gd name="connsiteY0" fmla="*/ 0 h 3443776"/>
              <a:gd name="connsiteX1" fmla="*/ 11742702 w 12195174"/>
              <a:gd name="connsiteY1" fmla="*/ 507153 h 3443776"/>
              <a:gd name="connsiteX2" fmla="*/ 12195172 w 12195174"/>
              <a:gd name="connsiteY2" fmla="*/ 599460 h 3443776"/>
              <a:gd name="connsiteX3" fmla="*/ 12195172 w 12195174"/>
              <a:gd name="connsiteY3" fmla="*/ 581182 h 3443776"/>
              <a:gd name="connsiteX4" fmla="*/ 12195174 w 12195174"/>
              <a:gd name="connsiteY4" fmla="*/ 581182 h 3443776"/>
              <a:gd name="connsiteX5" fmla="*/ 12195174 w 12195174"/>
              <a:gd name="connsiteY5" fmla="*/ 3443776 h 3443776"/>
              <a:gd name="connsiteX6" fmla="*/ 0 w 12195174"/>
              <a:gd name="connsiteY6" fmla="*/ 3443776 h 3443776"/>
              <a:gd name="connsiteX7" fmla="*/ 0 w 12195174"/>
              <a:gd name="connsiteY7" fmla="*/ 599459 h 3443776"/>
              <a:gd name="connsiteX8" fmla="*/ 452466 w 12195174"/>
              <a:gd name="connsiteY8" fmla="*/ 507153 h 3443776"/>
              <a:gd name="connsiteX9" fmla="*/ 6097584 w 12195174"/>
              <a:gd name="connsiteY9" fmla="*/ 0 h 3443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5174" h="3443776">
                <a:moveTo>
                  <a:pt x="6097584" y="0"/>
                </a:moveTo>
                <a:cubicBezTo>
                  <a:pt x="8141570" y="0"/>
                  <a:pt x="10064616" y="183718"/>
                  <a:pt x="11742702" y="507153"/>
                </a:cubicBezTo>
                <a:lnTo>
                  <a:pt x="12195172" y="599460"/>
                </a:lnTo>
                <a:lnTo>
                  <a:pt x="12195172" y="581182"/>
                </a:lnTo>
                <a:lnTo>
                  <a:pt x="12195174" y="581182"/>
                </a:lnTo>
                <a:lnTo>
                  <a:pt x="12195174" y="3443776"/>
                </a:lnTo>
                <a:lnTo>
                  <a:pt x="0" y="3443776"/>
                </a:lnTo>
                <a:lnTo>
                  <a:pt x="0" y="599459"/>
                </a:lnTo>
                <a:lnTo>
                  <a:pt x="452466" y="507153"/>
                </a:lnTo>
                <a:cubicBezTo>
                  <a:pt x="2130552" y="183718"/>
                  <a:pt x="4053598" y="0"/>
                  <a:pt x="6097584" y="0"/>
                </a:cubicBezTo>
                <a:close/>
              </a:path>
            </a:pathLst>
          </a:custGeom>
          <a:solidFill>
            <a:srgbClr val="B7B7B7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anchor="ctr" anchorCtr="0">
            <a:noAutofit/>
          </a:bodyPr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2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9" name="Picture Placeholder 10"/>
          <p:cNvSpPr>
            <a:spLocks noGrp="1"/>
          </p:cNvSpPr>
          <p:nvPr>
            <p:ph type="pic" sz="quarter" idx="24" hasCustomPrompt="1"/>
          </p:nvPr>
        </p:nvSpPr>
        <p:spPr>
          <a:xfrm>
            <a:off x="800285" y="472808"/>
            <a:ext cx="2201677" cy="2200902"/>
          </a:xfrm>
          <a:prstGeom prst="ellipse">
            <a:avLst/>
          </a:prstGeom>
          <a:solidFill>
            <a:srgbClr val="B7B7B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 baseline="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pl-PL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A9D25B8-9178-4847-A91B-A75A5B75B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21322" y="893475"/>
            <a:ext cx="6589491" cy="1473775"/>
          </a:xfrm>
        </p:spPr>
        <p:txBody>
          <a:bodyPr wrap="square" lIns="0" tIns="0" rIns="0" bIns="0" anchor="ctr" anchorCtr="0">
            <a:noAutofit/>
          </a:bodyPr>
          <a:lstStyle>
            <a:lvl1pPr>
              <a:defRPr lang="en-PL" sz="5000" baseline="0" dirty="0">
                <a:solidFill>
                  <a:srgbClr val="AC8121"/>
                </a:solidFill>
              </a:defRPr>
            </a:lvl1pPr>
          </a:lstStyle>
          <a:p>
            <a:r>
              <a:rPr lang="pl-PL" dirty="0"/>
              <a:t>Podziękowanie</a:t>
            </a:r>
            <a:endParaRPr lang="en-PL" dirty="0"/>
          </a:p>
        </p:txBody>
      </p:sp>
      <p:grpSp>
        <p:nvGrpSpPr>
          <p:cNvPr id="11" name="Grupa 10"/>
          <p:cNvGrpSpPr/>
          <p:nvPr userDrawn="1"/>
        </p:nvGrpSpPr>
        <p:grpSpPr>
          <a:xfrm>
            <a:off x="10360365" y="0"/>
            <a:ext cx="1834811" cy="1323061"/>
            <a:chOff x="10360365" y="0"/>
            <a:chExt cx="1834811" cy="1323061"/>
          </a:xfrm>
        </p:grpSpPr>
        <p:pic>
          <p:nvPicPr>
            <p:cNvPr id="15" name="Obraz 14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0365" y="103399"/>
              <a:ext cx="1374943" cy="1219662"/>
            </a:xfrm>
            <a:prstGeom prst="rect">
              <a:avLst/>
            </a:prstGeom>
          </p:spPr>
        </p:pic>
        <p:sp>
          <p:nvSpPr>
            <p:cNvPr id="16" name="Prostokąt 15"/>
            <p:cNvSpPr/>
            <p:nvPr userDrawn="1"/>
          </p:nvSpPr>
          <p:spPr>
            <a:xfrm>
              <a:off x="10360365" y="0"/>
              <a:ext cx="1834811" cy="13230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125064262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dziękowanie v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ymbol zastępczy obrazu 12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1" y="3442402"/>
            <a:ext cx="12195174" cy="3443776"/>
          </a:xfrm>
          <a:custGeom>
            <a:avLst/>
            <a:gdLst>
              <a:gd name="connsiteX0" fmla="*/ 6097584 w 12195174"/>
              <a:gd name="connsiteY0" fmla="*/ 0 h 3443776"/>
              <a:gd name="connsiteX1" fmla="*/ 11742702 w 12195174"/>
              <a:gd name="connsiteY1" fmla="*/ 507153 h 3443776"/>
              <a:gd name="connsiteX2" fmla="*/ 12195172 w 12195174"/>
              <a:gd name="connsiteY2" fmla="*/ 599460 h 3443776"/>
              <a:gd name="connsiteX3" fmla="*/ 12195172 w 12195174"/>
              <a:gd name="connsiteY3" fmla="*/ 581182 h 3443776"/>
              <a:gd name="connsiteX4" fmla="*/ 12195174 w 12195174"/>
              <a:gd name="connsiteY4" fmla="*/ 581182 h 3443776"/>
              <a:gd name="connsiteX5" fmla="*/ 12195174 w 12195174"/>
              <a:gd name="connsiteY5" fmla="*/ 3443776 h 3443776"/>
              <a:gd name="connsiteX6" fmla="*/ 0 w 12195174"/>
              <a:gd name="connsiteY6" fmla="*/ 3443776 h 3443776"/>
              <a:gd name="connsiteX7" fmla="*/ 0 w 12195174"/>
              <a:gd name="connsiteY7" fmla="*/ 599459 h 3443776"/>
              <a:gd name="connsiteX8" fmla="*/ 452466 w 12195174"/>
              <a:gd name="connsiteY8" fmla="*/ 507153 h 3443776"/>
              <a:gd name="connsiteX9" fmla="*/ 6097584 w 12195174"/>
              <a:gd name="connsiteY9" fmla="*/ 0 h 3443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5174" h="3443776">
                <a:moveTo>
                  <a:pt x="6097584" y="0"/>
                </a:moveTo>
                <a:cubicBezTo>
                  <a:pt x="8141570" y="0"/>
                  <a:pt x="10064616" y="183718"/>
                  <a:pt x="11742702" y="507153"/>
                </a:cubicBezTo>
                <a:lnTo>
                  <a:pt x="12195172" y="599460"/>
                </a:lnTo>
                <a:lnTo>
                  <a:pt x="12195172" y="581182"/>
                </a:lnTo>
                <a:lnTo>
                  <a:pt x="12195174" y="581182"/>
                </a:lnTo>
                <a:lnTo>
                  <a:pt x="12195174" y="3443776"/>
                </a:lnTo>
                <a:lnTo>
                  <a:pt x="0" y="3443776"/>
                </a:lnTo>
                <a:lnTo>
                  <a:pt x="0" y="599459"/>
                </a:lnTo>
                <a:lnTo>
                  <a:pt x="452466" y="507153"/>
                </a:lnTo>
                <a:cubicBezTo>
                  <a:pt x="2130552" y="183718"/>
                  <a:pt x="4053598" y="0"/>
                  <a:pt x="6097584" y="0"/>
                </a:cubicBezTo>
                <a:close/>
              </a:path>
            </a:pathLst>
          </a:custGeom>
          <a:solidFill>
            <a:srgbClr val="B7B7B7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anchor="ctr" anchorCtr="0">
            <a:noAutofit/>
          </a:bodyPr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2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A9D25B8-9178-4847-A91B-A75A5B75B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4864" y="893475"/>
            <a:ext cx="9505950" cy="1473775"/>
          </a:xfrm>
        </p:spPr>
        <p:txBody>
          <a:bodyPr wrap="square" lIns="0" tIns="0" rIns="0" bIns="0" anchor="ctr" anchorCtr="0">
            <a:noAutofit/>
          </a:bodyPr>
          <a:lstStyle>
            <a:lvl1pPr>
              <a:defRPr lang="en-PL" sz="5000" baseline="0" dirty="0">
                <a:solidFill>
                  <a:srgbClr val="AC8121"/>
                </a:solidFill>
              </a:defRPr>
            </a:lvl1pPr>
          </a:lstStyle>
          <a:p>
            <a:r>
              <a:rPr lang="pl-PL" dirty="0"/>
              <a:t>Podziękowanie</a:t>
            </a:r>
            <a:endParaRPr lang="en-PL" dirty="0"/>
          </a:p>
        </p:txBody>
      </p:sp>
      <p:sp>
        <p:nvSpPr>
          <p:cNvPr id="6" name="Picture Placeholder 10"/>
          <p:cNvSpPr>
            <a:spLocks noGrp="1"/>
          </p:cNvSpPr>
          <p:nvPr>
            <p:ph type="pic" sz="quarter" idx="24" hasCustomPrompt="1"/>
          </p:nvPr>
        </p:nvSpPr>
        <p:spPr>
          <a:xfrm>
            <a:off x="5212129" y="2595604"/>
            <a:ext cx="1770918" cy="1770294"/>
          </a:xfrm>
          <a:prstGeom prst="ellipse">
            <a:avLst/>
          </a:prstGeom>
          <a:solidFill>
            <a:srgbClr val="B7B7B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 baseline="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pl-PL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grpSp>
        <p:nvGrpSpPr>
          <p:cNvPr id="11" name="Grupa 10"/>
          <p:cNvGrpSpPr/>
          <p:nvPr userDrawn="1"/>
        </p:nvGrpSpPr>
        <p:grpSpPr>
          <a:xfrm>
            <a:off x="10360365" y="0"/>
            <a:ext cx="1834811" cy="1323061"/>
            <a:chOff x="10360365" y="0"/>
            <a:chExt cx="1834811" cy="1323061"/>
          </a:xfrm>
        </p:grpSpPr>
        <p:pic>
          <p:nvPicPr>
            <p:cNvPr id="14" name="Obraz 13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0365" y="103399"/>
              <a:ext cx="1374943" cy="1219662"/>
            </a:xfrm>
            <a:prstGeom prst="rect">
              <a:avLst/>
            </a:prstGeom>
          </p:spPr>
        </p:pic>
        <p:sp>
          <p:nvSpPr>
            <p:cNvPr id="15" name="Prostokąt 14"/>
            <p:cNvSpPr/>
            <p:nvPr userDrawn="1"/>
          </p:nvSpPr>
          <p:spPr>
            <a:xfrm>
              <a:off x="10360365" y="0"/>
              <a:ext cx="1834811" cy="13230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32633456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v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ymbol zastępczy obrazu 12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1" y="3442402"/>
            <a:ext cx="12195174" cy="3443776"/>
          </a:xfrm>
          <a:custGeom>
            <a:avLst/>
            <a:gdLst>
              <a:gd name="connsiteX0" fmla="*/ 6097584 w 12195174"/>
              <a:gd name="connsiteY0" fmla="*/ 0 h 3443776"/>
              <a:gd name="connsiteX1" fmla="*/ 11742702 w 12195174"/>
              <a:gd name="connsiteY1" fmla="*/ 507153 h 3443776"/>
              <a:gd name="connsiteX2" fmla="*/ 12195172 w 12195174"/>
              <a:gd name="connsiteY2" fmla="*/ 599460 h 3443776"/>
              <a:gd name="connsiteX3" fmla="*/ 12195172 w 12195174"/>
              <a:gd name="connsiteY3" fmla="*/ 581182 h 3443776"/>
              <a:gd name="connsiteX4" fmla="*/ 12195174 w 12195174"/>
              <a:gd name="connsiteY4" fmla="*/ 581182 h 3443776"/>
              <a:gd name="connsiteX5" fmla="*/ 12195174 w 12195174"/>
              <a:gd name="connsiteY5" fmla="*/ 3443776 h 3443776"/>
              <a:gd name="connsiteX6" fmla="*/ 0 w 12195174"/>
              <a:gd name="connsiteY6" fmla="*/ 3443776 h 3443776"/>
              <a:gd name="connsiteX7" fmla="*/ 0 w 12195174"/>
              <a:gd name="connsiteY7" fmla="*/ 599459 h 3443776"/>
              <a:gd name="connsiteX8" fmla="*/ 452466 w 12195174"/>
              <a:gd name="connsiteY8" fmla="*/ 507153 h 3443776"/>
              <a:gd name="connsiteX9" fmla="*/ 6097584 w 12195174"/>
              <a:gd name="connsiteY9" fmla="*/ 0 h 3443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5174" h="3443776">
                <a:moveTo>
                  <a:pt x="6097584" y="0"/>
                </a:moveTo>
                <a:cubicBezTo>
                  <a:pt x="8141570" y="0"/>
                  <a:pt x="10064616" y="183718"/>
                  <a:pt x="11742702" y="507153"/>
                </a:cubicBezTo>
                <a:lnTo>
                  <a:pt x="12195172" y="599460"/>
                </a:lnTo>
                <a:lnTo>
                  <a:pt x="12195172" y="581182"/>
                </a:lnTo>
                <a:lnTo>
                  <a:pt x="12195174" y="581182"/>
                </a:lnTo>
                <a:lnTo>
                  <a:pt x="12195174" y="3443776"/>
                </a:lnTo>
                <a:lnTo>
                  <a:pt x="0" y="3443776"/>
                </a:lnTo>
                <a:lnTo>
                  <a:pt x="0" y="599459"/>
                </a:lnTo>
                <a:lnTo>
                  <a:pt x="452466" y="507153"/>
                </a:lnTo>
                <a:cubicBezTo>
                  <a:pt x="2130552" y="183718"/>
                  <a:pt x="4053598" y="0"/>
                  <a:pt x="6097584" y="0"/>
                </a:cubicBezTo>
                <a:close/>
              </a:path>
            </a:pathLst>
          </a:custGeom>
          <a:solidFill>
            <a:srgbClr val="B7B7B7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anchor="ctr" anchorCtr="0">
            <a:noAutofit/>
          </a:bodyPr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2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A9D25B8-9178-4847-A91B-A75A5B75B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4866" y="1017526"/>
            <a:ext cx="9505950" cy="1201891"/>
          </a:xfrm>
        </p:spPr>
        <p:txBody>
          <a:bodyPr wrap="square" lIns="0" tIns="0" rIns="0" bIns="0" anchor="b">
            <a:noAutofit/>
          </a:bodyPr>
          <a:lstStyle>
            <a:lvl1pPr>
              <a:defRPr lang="en-PL" sz="4000" baseline="0" dirty="0"/>
            </a:lvl1pPr>
          </a:lstStyle>
          <a:p>
            <a:pPr lvl="0"/>
            <a:r>
              <a:rPr lang="pl-PL" dirty="0"/>
              <a:t>Tytuł prezentacji/działu/rozdziału</a:t>
            </a:r>
            <a:endParaRPr lang="en-PL" dirty="0"/>
          </a:p>
        </p:txBody>
      </p:sp>
      <p:sp>
        <p:nvSpPr>
          <p:cNvPr id="6" name="Symbol zastępczy zawartości 8"/>
          <p:cNvSpPr>
            <a:spLocks noGrp="1"/>
          </p:cNvSpPr>
          <p:nvPr>
            <p:ph sz="quarter" idx="11" hasCustomPrompt="1"/>
          </p:nvPr>
        </p:nvSpPr>
        <p:spPr>
          <a:xfrm>
            <a:off x="804863" y="2386840"/>
            <a:ext cx="9505953" cy="43192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</p:txBody>
      </p:sp>
      <p:grpSp>
        <p:nvGrpSpPr>
          <p:cNvPr id="11" name="Grupa 10"/>
          <p:cNvGrpSpPr/>
          <p:nvPr userDrawn="1"/>
        </p:nvGrpSpPr>
        <p:grpSpPr>
          <a:xfrm>
            <a:off x="10360365" y="0"/>
            <a:ext cx="1834811" cy="1323061"/>
            <a:chOff x="10360365" y="0"/>
            <a:chExt cx="1834811" cy="1323061"/>
          </a:xfrm>
        </p:grpSpPr>
        <p:pic>
          <p:nvPicPr>
            <p:cNvPr id="14" name="Obraz 13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0365" y="103399"/>
              <a:ext cx="1374943" cy="1219662"/>
            </a:xfrm>
            <a:prstGeom prst="rect">
              <a:avLst/>
            </a:prstGeom>
          </p:spPr>
        </p:pic>
        <p:sp>
          <p:nvSpPr>
            <p:cNvPr id="15" name="Prostokąt 14"/>
            <p:cNvSpPr/>
            <p:nvPr userDrawn="1"/>
          </p:nvSpPr>
          <p:spPr>
            <a:xfrm>
              <a:off x="10360365" y="0"/>
              <a:ext cx="1834811" cy="13230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147280317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dziękowanie v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ymbol zastępczy obrazu 12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1" y="3442402"/>
            <a:ext cx="12195174" cy="3443776"/>
          </a:xfrm>
          <a:custGeom>
            <a:avLst/>
            <a:gdLst>
              <a:gd name="connsiteX0" fmla="*/ 6097584 w 12195174"/>
              <a:gd name="connsiteY0" fmla="*/ 0 h 3443776"/>
              <a:gd name="connsiteX1" fmla="*/ 11742702 w 12195174"/>
              <a:gd name="connsiteY1" fmla="*/ 507153 h 3443776"/>
              <a:gd name="connsiteX2" fmla="*/ 12195172 w 12195174"/>
              <a:gd name="connsiteY2" fmla="*/ 599460 h 3443776"/>
              <a:gd name="connsiteX3" fmla="*/ 12195172 w 12195174"/>
              <a:gd name="connsiteY3" fmla="*/ 581182 h 3443776"/>
              <a:gd name="connsiteX4" fmla="*/ 12195174 w 12195174"/>
              <a:gd name="connsiteY4" fmla="*/ 581182 h 3443776"/>
              <a:gd name="connsiteX5" fmla="*/ 12195174 w 12195174"/>
              <a:gd name="connsiteY5" fmla="*/ 3443776 h 3443776"/>
              <a:gd name="connsiteX6" fmla="*/ 0 w 12195174"/>
              <a:gd name="connsiteY6" fmla="*/ 3443776 h 3443776"/>
              <a:gd name="connsiteX7" fmla="*/ 0 w 12195174"/>
              <a:gd name="connsiteY7" fmla="*/ 599459 h 3443776"/>
              <a:gd name="connsiteX8" fmla="*/ 452466 w 12195174"/>
              <a:gd name="connsiteY8" fmla="*/ 507153 h 3443776"/>
              <a:gd name="connsiteX9" fmla="*/ 6097584 w 12195174"/>
              <a:gd name="connsiteY9" fmla="*/ 0 h 3443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5174" h="3443776">
                <a:moveTo>
                  <a:pt x="6097584" y="0"/>
                </a:moveTo>
                <a:cubicBezTo>
                  <a:pt x="8141570" y="0"/>
                  <a:pt x="10064616" y="183718"/>
                  <a:pt x="11742702" y="507153"/>
                </a:cubicBezTo>
                <a:lnTo>
                  <a:pt x="12195172" y="599460"/>
                </a:lnTo>
                <a:lnTo>
                  <a:pt x="12195172" y="581182"/>
                </a:lnTo>
                <a:lnTo>
                  <a:pt x="12195174" y="581182"/>
                </a:lnTo>
                <a:lnTo>
                  <a:pt x="12195174" y="3443776"/>
                </a:lnTo>
                <a:lnTo>
                  <a:pt x="0" y="3443776"/>
                </a:lnTo>
                <a:lnTo>
                  <a:pt x="0" y="599459"/>
                </a:lnTo>
                <a:lnTo>
                  <a:pt x="452466" y="507153"/>
                </a:lnTo>
                <a:cubicBezTo>
                  <a:pt x="2130552" y="183718"/>
                  <a:pt x="4053598" y="0"/>
                  <a:pt x="6097584" y="0"/>
                </a:cubicBezTo>
                <a:close/>
              </a:path>
            </a:pathLst>
          </a:custGeom>
          <a:solidFill>
            <a:srgbClr val="B7B7B7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anchor="ctr" anchorCtr="0">
            <a:noAutofit/>
          </a:bodyPr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2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A9D25B8-9178-4847-A91B-A75A5B75B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4864" y="893475"/>
            <a:ext cx="9505950" cy="1473775"/>
          </a:xfrm>
        </p:spPr>
        <p:txBody>
          <a:bodyPr wrap="square" lIns="0" tIns="0" rIns="0" bIns="0" anchor="ctr" anchorCtr="0">
            <a:noAutofit/>
          </a:bodyPr>
          <a:lstStyle>
            <a:lvl1pPr>
              <a:defRPr lang="en-PL" sz="5000" baseline="0" dirty="0">
                <a:solidFill>
                  <a:srgbClr val="AC8121"/>
                </a:solidFill>
              </a:defRPr>
            </a:lvl1pPr>
          </a:lstStyle>
          <a:p>
            <a:r>
              <a:rPr lang="pl-PL" dirty="0"/>
              <a:t>Podziękowanie</a:t>
            </a:r>
            <a:endParaRPr lang="en-PL" dirty="0"/>
          </a:p>
        </p:txBody>
      </p:sp>
      <p:grpSp>
        <p:nvGrpSpPr>
          <p:cNvPr id="9" name="Grupa 8"/>
          <p:cNvGrpSpPr/>
          <p:nvPr userDrawn="1"/>
        </p:nvGrpSpPr>
        <p:grpSpPr>
          <a:xfrm>
            <a:off x="10360365" y="0"/>
            <a:ext cx="1834811" cy="1323061"/>
            <a:chOff x="10360365" y="0"/>
            <a:chExt cx="1834811" cy="1323061"/>
          </a:xfrm>
        </p:grpSpPr>
        <p:pic>
          <p:nvPicPr>
            <p:cNvPr id="11" name="Obraz 10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0365" y="103399"/>
              <a:ext cx="1374943" cy="1219662"/>
            </a:xfrm>
            <a:prstGeom prst="rect">
              <a:avLst/>
            </a:prstGeom>
          </p:spPr>
        </p:pic>
        <p:sp>
          <p:nvSpPr>
            <p:cNvPr id="16" name="Prostokąt 15"/>
            <p:cNvSpPr/>
            <p:nvPr userDrawn="1"/>
          </p:nvSpPr>
          <p:spPr>
            <a:xfrm>
              <a:off x="10360365" y="0"/>
              <a:ext cx="1834811" cy="13230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120512085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dziękowanie v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0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1" y="3430588"/>
            <a:ext cx="12195174" cy="3455590"/>
          </a:xfrm>
          <a:prstGeom prst="rect">
            <a:avLst/>
          </a:prstGeom>
          <a:solidFill>
            <a:srgbClr val="B7B7B7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2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A9D25B8-9178-4847-A91B-A75A5B75B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4864" y="893475"/>
            <a:ext cx="9505950" cy="1473775"/>
          </a:xfrm>
        </p:spPr>
        <p:txBody>
          <a:bodyPr wrap="square" lIns="0" tIns="0" rIns="0" bIns="0" anchor="ctr" anchorCtr="0">
            <a:noAutofit/>
          </a:bodyPr>
          <a:lstStyle>
            <a:lvl1pPr>
              <a:defRPr lang="en-PL" sz="5000" baseline="0" dirty="0">
                <a:solidFill>
                  <a:srgbClr val="AC8121"/>
                </a:solidFill>
              </a:defRPr>
            </a:lvl1pPr>
          </a:lstStyle>
          <a:p>
            <a:r>
              <a:rPr lang="pl-PL" dirty="0"/>
              <a:t>Podziękowanie</a:t>
            </a:r>
            <a:endParaRPr lang="en-PL" dirty="0"/>
          </a:p>
        </p:txBody>
      </p:sp>
      <p:grpSp>
        <p:nvGrpSpPr>
          <p:cNvPr id="10" name="Grupa 9"/>
          <p:cNvGrpSpPr/>
          <p:nvPr userDrawn="1"/>
        </p:nvGrpSpPr>
        <p:grpSpPr>
          <a:xfrm>
            <a:off x="10360365" y="0"/>
            <a:ext cx="1834811" cy="1323061"/>
            <a:chOff x="10360365" y="0"/>
            <a:chExt cx="1834811" cy="1323061"/>
          </a:xfrm>
        </p:grpSpPr>
        <p:pic>
          <p:nvPicPr>
            <p:cNvPr id="11" name="Obraz 10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0365" y="103399"/>
              <a:ext cx="1374943" cy="1219662"/>
            </a:xfrm>
            <a:prstGeom prst="rect">
              <a:avLst/>
            </a:prstGeom>
          </p:spPr>
        </p:pic>
        <p:sp>
          <p:nvSpPr>
            <p:cNvPr id="14" name="Prostokąt 13"/>
            <p:cNvSpPr/>
            <p:nvPr userDrawn="1"/>
          </p:nvSpPr>
          <p:spPr>
            <a:xfrm>
              <a:off x="10360365" y="0"/>
              <a:ext cx="1834811" cy="13230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9982907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v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0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1" y="3430588"/>
            <a:ext cx="12195174" cy="3455590"/>
          </a:xfrm>
          <a:prstGeom prst="rect">
            <a:avLst/>
          </a:prstGeom>
          <a:solidFill>
            <a:srgbClr val="B7B7B7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2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A9D25B8-9178-4847-A91B-A75A5B75B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4864" y="893475"/>
            <a:ext cx="9505950" cy="1473775"/>
          </a:xfrm>
        </p:spPr>
        <p:txBody>
          <a:bodyPr wrap="square" lIns="0" tIns="0" rIns="0" bIns="0" anchor="ctr" anchorCtr="0">
            <a:noAutofit/>
          </a:bodyPr>
          <a:lstStyle>
            <a:lvl1pPr>
              <a:defRPr lang="en-PL" sz="5000" baseline="0" dirty="0">
                <a:solidFill>
                  <a:srgbClr val="AC8121"/>
                </a:solidFill>
              </a:defRPr>
            </a:lvl1pPr>
          </a:lstStyle>
          <a:p>
            <a:r>
              <a:rPr lang="pl-PL" dirty="0"/>
              <a:t>Tytuł prezentacji/działu/rozdziału</a:t>
            </a:r>
            <a:endParaRPr lang="en-PL" dirty="0"/>
          </a:p>
        </p:txBody>
      </p:sp>
      <p:grpSp>
        <p:nvGrpSpPr>
          <p:cNvPr id="10" name="Grupa 9"/>
          <p:cNvGrpSpPr/>
          <p:nvPr userDrawn="1"/>
        </p:nvGrpSpPr>
        <p:grpSpPr>
          <a:xfrm>
            <a:off x="10360365" y="0"/>
            <a:ext cx="1834811" cy="1323061"/>
            <a:chOff x="10360365" y="0"/>
            <a:chExt cx="1834811" cy="1323061"/>
          </a:xfrm>
        </p:grpSpPr>
        <p:pic>
          <p:nvPicPr>
            <p:cNvPr id="11" name="Obraz 10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0365" y="103399"/>
              <a:ext cx="1374943" cy="1219662"/>
            </a:xfrm>
            <a:prstGeom prst="rect">
              <a:avLst/>
            </a:prstGeom>
          </p:spPr>
        </p:pic>
        <p:sp>
          <p:nvSpPr>
            <p:cNvPr id="14" name="Prostokąt 13"/>
            <p:cNvSpPr/>
            <p:nvPr userDrawn="1"/>
          </p:nvSpPr>
          <p:spPr>
            <a:xfrm>
              <a:off x="10360365" y="0"/>
              <a:ext cx="1834811" cy="13230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29729716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v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0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1" y="3435350"/>
            <a:ext cx="6097587" cy="3450828"/>
          </a:xfrm>
          <a:prstGeom prst="rect">
            <a:avLst/>
          </a:prstGeom>
          <a:solidFill>
            <a:srgbClr val="B7B7B7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4" name="Picture Placeholder 10"/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6097586" y="3435350"/>
            <a:ext cx="6097587" cy="3450828"/>
          </a:xfrm>
          <a:prstGeom prst="rect">
            <a:avLst/>
          </a:prstGeom>
          <a:solidFill>
            <a:srgbClr val="B7B7B7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2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2A9D25B8-9178-4847-A91B-A75A5B75B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4864" y="893475"/>
            <a:ext cx="9505950" cy="1473775"/>
          </a:xfrm>
        </p:spPr>
        <p:txBody>
          <a:bodyPr wrap="square" lIns="0" tIns="0" rIns="0" bIns="0" anchor="ctr" anchorCtr="0">
            <a:noAutofit/>
          </a:bodyPr>
          <a:lstStyle>
            <a:lvl1pPr>
              <a:defRPr lang="en-PL" sz="5000" baseline="0" dirty="0">
                <a:solidFill>
                  <a:srgbClr val="AC8121"/>
                </a:solidFill>
              </a:defRPr>
            </a:lvl1pPr>
          </a:lstStyle>
          <a:p>
            <a:r>
              <a:rPr lang="pl-PL" dirty="0"/>
              <a:t>Tytuł prezentacji/działu/rozdziału</a:t>
            </a:r>
            <a:endParaRPr lang="en-PL" dirty="0"/>
          </a:p>
        </p:txBody>
      </p:sp>
      <p:grpSp>
        <p:nvGrpSpPr>
          <p:cNvPr id="10" name="Grupa 9"/>
          <p:cNvGrpSpPr/>
          <p:nvPr userDrawn="1"/>
        </p:nvGrpSpPr>
        <p:grpSpPr>
          <a:xfrm>
            <a:off x="10360365" y="0"/>
            <a:ext cx="1834811" cy="1323061"/>
            <a:chOff x="10360365" y="0"/>
            <a:chExt cx="1834811" cy="1323061"/>
          </a:xfrm>
        </p:grpSpPr>
        <p:pic>
          <p:nvPicPr>
            <p:cNvPr id="11" name="Obraz 10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0365" y="103399"/>
              <a:ext cx="1374943" cy="1219662"/>
            </a:xfrm>
            <a:prstGeom prst="rect">
              <a:avLst/>
            </a:prstGeom>
          </p:spPr>
        </p:pic>
        <p:sp>
          <p:nvSpPr>
            <p:cNvPr id="15" name="Prostokąt 14"/>
            <p:cNvSpPr/>
            <p:nvPr userDrawn="1"/>
          </p:nvSpPr>
          <p:spPr>
            <a:xfrm>
              <a:off x="10360365" y="0"/>
              <a:ext cx="1834811" cy="13230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41414926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v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0"/>
          <p:cNvSpPr>
            <a:spLocks noGrp="1"/>
          </p:cNvSpPr>
          <p:nvPr>
            <p:ph type="pic" sz="quarter" idx="26" hasCustomPrompt="1"/>
          </p:nvPr>
        </p:nvSpPr>
        <p:spPr>
          <a:xfrm>
            <a:off x="8129788" y="3429794"/>
            <a:ext cx="4064400" cy="3430800"/>
          </a:xfrm>
          <a:prstGeom prst="rect">
            <a:avLst/>
          </a:prstGeom>
          <a:solidFill>
            <a:srgbClr val="B7B7B7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2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14" name="Picture Placeholder 10"/>
          <p:cNvSpPr>
            <a:spLocks noGrp="1"/>
          </p:cNvSpPr>
          <p:nvPr>
            <p:ph type="pic" sz="quarter" idx="22" hasCustomPrompt="1"/>
          </p:nvPr>
        </p:nvSpPr>
        <p:spPr>
          <a:xfrm>
            <a:off x="-3746" y="3429794"/>
            <a:ext cx="4064400" cy="3430800"/>
          </a:xfrm>
          <a:prstGeom prst="rect">
            <a:avLst/>
          </a:prstGeom>
          <a:solidFill>
            <a:srgbClr val="B7B7B7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6" name="Picture Placeholder 10"/>
          <p:cNvSpPr>
            <a:spLocks noGrp="1"/>
          </p:cNvSpPr>
          <p:nvPr>
            <p:ph type="pic" sz="quarter" idx="27" hasCustomPrompt="1"/>
          </p:nvPr>
        </p:nvSpPr>
        <p:spPr>
          <a:xfrm>
            <a:off x="4060654" y="3429794"/>
            <a:ext cx="4069134" cy="3430800"/>
          </a:xfrm>
          <a:prstGeom prst="rect">
            <a:avLst/>
          </a:prstGeom>
          <a:solidFill>
            <a:srgbClr val="B7B7B7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A9D25B8-9178-4847-A91B-A75A5B75B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4864" y="893475"/>
            <a:ext cx="9505950" cy="1473775"/>
          </a:xfrm>
        </p:spPr>
        <p:txBody>
          <a:bodyPr wrap="square" lIns="0" tIns="0" rIns="0" bIns="0" anchor="ctr" anchorCtr="0">
            <a:noAutofit/>
          </a:bodyPr>
          <a:lstStyle>
            <a:lvl1pPr>
              <a:defRPr lang="en-PL" sz="5000" baseline="0" dirty="0">
                <a:solidFill>
                  <a:srgbClr val="AC8121"/>
                </a:solidFill>
              </a:defRPr>
            </a:lvl1pPr>
          </a:lstStyle>
          <a:p>
            <a:r>
              <a:rPr lang="pl-PL" dirty="0"/>
              <a:t>Tytuł prezentacji/działu/rozdziału</a:t>
            </a:r>
            <a:endParaRPr lang="en-PL" dirty="0"/>
          </a:p>
        </p:txBody>
      </p:sp>
      <p:grpSp>
        <p:nvGrpSpPr>
          <p:cNvPr id="11" name="Grupa 10"/>
          <p:cNvGrpSpPr/>
          <p:nvPr userDrawn="1"/>
        </p:nvGrpSpPr>
        <p:grpSpPr>
          <a:xfrm>
            <a:off x="10360365" y="0"/>
            <a:ext cx="1834811" cy="1323061"/>
            <a:chOff x="10360365" y="0"/>
            <a:chExt cx="1834811" cy="1323061"/>
          </a:xfrm>
        </p:grpSpPr>
        <p:pic>
          <p:nvPicPr>
            <p:cNvPr id="15" name="Obraz 14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0365" y="103399"/>
              <a:ext cx="1374943" cy="1219662"/>
            </a:xfrm>
            <a:prstGeom prst="rect">
              <a:avLst/>
            </a:prstGeom>
          </p:spPr>
        </p:pic>
        <p:sp>
          <p:nvSpPr>
            <p:cNvPr id="18" name="Prostokąt 17"/>
            <p:cNvSpPr/>
            <p:nvPr userDrawn="1"/>
          </p:nvSpPr>
          <p:spPr>
            <a:xfrm>
              <a:off x="10360365" y="0"/>
              <a:ext cx="1834811" cy="13230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6112260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v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0"/>
          <p:cNvSpPr>
            <a:spLocks noGrp="1"/>
          </p:cNvSpPr>
          <p:nvPr>
            <p:ph type="pic" sz="quarter" idx="26" hasCustomPrompt="1"/>
          </p:nvPr>
        </p:nvSpPr>
        <p:spPr>
          <a:xfrm>
            <a:off x="6100614" y="3430588"/>
            <a:ext cx="3049200" cy="3430800"/>
          </a:xfrm>
          <a:prstGeom prst="rect">
            <a:avLst/>
          </a:prstGeom>
          <a:solidFill>
            <a:srgbClr val="B7B7B7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7" name="Picture Placeholder 10"/>
          <p:cNvSpPr>
            <a:spLocks noGrp="1"/>
          </p:cNvSpPr>
          <p:nvPr>
            <p:ph type="pic" sz="quarter" idx="27" hasCustomPrompt="1"/>
          </p:nvPr>
        </p:nvSpPr>
        <p:spPr>
          <a:xfrm>
            <a:off x="9149814" y="3430588"/>
            <a:ext cx="3061001" cy="3430800"/>
          </a:xfrm>
          <a:prstGeom prst="rect">
            <a:avLst/>
          </a:prstGeom>
          <a:solidFill>
            <a:srgbClr val="B7B7B7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2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13" name="Picture Placeholder 10"/>
          <p:cNvSpPr>
            <a:spLocks noGrp="1"/>
          </p:cNvSpPr>
          <p:nvPr>
            <p:ph type="pic" sz="quarter" idx="21" hasCustomPrompt="1"/>
          </p:nvPr>
        </p:nvSpPr>
        <p:spPr>
          <a:xfrm>
            <a:off x="-9587" y="3430588"/>
            <a:ext cx="3049200" cy="3430800"/>
          </a:xfrm>
          <a:prstGeom prst="rect">
            <a:avLst/>
          </a:prstGeom>
          <a:solidFill>
            <a:srgbClr val="B7B7B7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4" name="Picture Placeholder 10"/>
          <p:cNvSpPr>
            <a:spLocks noGrp="1"/>
          </p:cNvSpPr>
          <p:nvPr>
            <p:ph type="pic" sz="quarter" idx="25" hasCustomPrompt="1"/>
          </p:nvPr>
        </p:nvSpPr>
        <p:spPr>
          <a:xfrm>
            <a:off x="3039613" y="3430588"/>
            <a:ext cx="3061001" cy="3430800"/>
          </a:xfrm>
          <a:prstGeom prst="rect">
            <a:avLst/>
          </a:prstGeom>
          <a:solidFill>
            <a:srgbClr val="B7B7B7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2A9D25B8-9178-4847-A91B-A75A5B75B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4864" y="893475"/>
            <a:ext cx="9505950" cy="1473775"/>
          </a:xfrm>
        </p:spPr>
        <p:txBody>
          <a:bodyPr wrap="square" lIns="0" tIns="0" rIns="0" bIns="0" anchor="ctr" anchorCtr="0">
            <a:noAutofit/>
          </a:bodyPr>
          <a:lstStyle>
            <a:lvl1pPr>
              <a:defRPr lang="en-PL" sz="5000" baseline="0" dirty="0">
                <a:solidFill>
                  <a:srgbClr val="AC8121"/>
                </a:solidFill>
              </a:defRPr>
            </a:lvl1pPr>
          </a:lstStyle>
          <a:p>
            <a:r>
              <a:rPr lang="pl-PL" dirty="0"/>
              <a:t>Tytuł prezentacji/działu/rozdziału</a:t>
            </a:r>
            <a:endParaRPr lang="en-PL" dirty="0"/>
          </a:p>
        </p:txBody>
      </p:sp>
      <p:grpSp>
        <p:nvGrpSpPr>
          <p:cNvPr id="11" name="Grupa 10"/>
          <p:cNvGrpSpPr/>
          <p:nvPr userDrawn="1"/>
        </p:nvGrpSpPr>
        <p:grpSpPr>
          <a:xfrm>
            <a:off x="10360365" y="0"/>
            <a:ext cx="1834811" cy="1323061"/>
            <a:chOff x="10360365" y="0"/>
            <a:chExt cx="1834811" cy="1323061"/>
          </a:xfrm>
        </p:grpSpPr>
        <p:pic>
          <p:nvPicPr>
            <p:cNvPr id="19" name="Obraz 18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0365" y="103399"/>
              <a:ext cx="1374943" cy="1219662"/>
            </a:xfrm>
            <a:prstGeom prst="rect">
              <a:avLst/>
            </a:prstGeom>
          </p:spPr>
        </p:pic>
        <p:sp>
          <p:nvSpPr>
            <p:cNvPr id="20" name="Prostokąt 19"/>
            <p:cNvSpPr/>
            <p:nvPr userDrawn="1"/>
          </p:nvSpPr>
          <p:spPr>
            <a:xfrm>
              <a:off x="10360365" y="0"/>
              <a:ext cx="1834811" cy="13230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17594324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v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E4524F4-6EE4-EF45-859E-0EBC59CCE5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76638" y="2385678"/>
            <a:ext cx="7813674" cy="2246647"/>
          </a:xfrm>
          <a:effectLst/>
        </p:spPr>
        <p:txBody>
          <a:bodyPr wrap="square" lIns="0" tIns="0" rIns="0" bIns="0" anchor="b">
            <a:noAutofit/>
          </a:bodyPr>
          <a:lstStyle>
            <a:lvl1pPr>
              <a:defRPr lang="en-PL" sz="7501" baseline="0" dirty="0">
                <a:solidFill>
                  <a:srgbClr val="AC8121"/>
                </a:solidFill>
                <a:latin typeface="+mj-lt"/>
                <a:ea typeface="PKOBankPolski-Regular"/>
                <a:cs typeface="PKOBankPolski-Regular"/>
              </a:defRPr>
            </a:lvl1pPr>
          </a:lstStyle>
          <a:p>
            <a:pPr lvl="0"/>
            <a:r>
              <a:rPr lang="pl-PL" dirty="0"/>
              <a:t>Tytuł prezentacji/</a:t>
            </a:r>
            <a:br>
              <a:rPr lang="pl-PL" dirty="0"/>
            </a:br>
            <a:r>
              <a:rPr lang="pl-PL" dirty="0"/>
              <a:t>działu/rozdziału</a:t>
            </a:r>
            <a:endParaRPr lang="en-PL" dirty="0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D562EA2B-1E74-CB4D-A0C8-9C6900EBC1D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69665" y="5013970"/>
            <a:ext cx="7820666" cy="936104"/>
          </a:xfrm>
          <a:prstGeom prst="rect">
            <a:avLst/>
          </a:prstGeom>
          <a:ln w="25400">
            <a:miter lim="400000"/>
          </a:ln>
          <a:effectLst/>
        </p:spPr>
        <p:txBody>
          <a:bodyPr lIns="72000" tIns="0" rIns="0" bIns="0" anchor="t" anchorCtr="0">
            <a:noAutofit/>
          </a:bodyPr>
          <a:lstStyle>
            <a:lvl1pPr marL="0" indent="0">
              <a:defRPr lang="en-PL" sz="3000" kern="0" dirty="0">
                <a:solidFill>
                  <a:srgbClr val="AC812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defTabSz="914264" eaLnBrk="1" fontAlgn="auto">
              <a:spcBef>
                <a:spcPts val="0"/>
              </a:spcBef>
              <a:spcAft>
                <a:spcPts val="0"/>
              </a:spcAft>
            </a:pPr>
            <a:r>
              <a:rPr lang="pl-PL" dirty="0"/>
              <a:t>Podtytuł prezentacji/działu/rozdziału</a:t>
            </a:r>
            <a:endParaRPr lang="en-PL" dirty="0"/>
          </a:p>
        </p:txBody>
      </p:sp>
      <p:sp>
        <p:nvSpPr>
          <p:cNvPr id="12" name="Symbol zastępczy obrazu 13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-5523" y="0"/>
            <a:ext cx="2997424" cy="6859588"/>
          </a:xfrm>
          <a:custGeom>
            <a:avLst/>
            <a:gdLst>
              <a:gd name="connsiteX0" fmla="*/ 0 w 2997424"/>
              <a:gd name="connsiteY0" fmla="*/ 0 h 6859588"/>
              <a:gd name="connsiteX1" fmla="*/ 2053114 w 2997424"/>
              <a:gd name="connsiteY1" fmla="*/ 0 h 6859588"/>
              <a:gd name="connsiteX2" fmla="*/ 2199419 w 2997424"/>
              <a:gd name="connsiteY2" fmla="*/ 254508 h 6859588"/>
              <a:gd name="connsiteX3" fmla="*/ 2989732 w 2997424"/>
              <a:gd name="connsiteY3" fmla="*/ 3001979 h 6859588"/>
              <a:gd name="connsiteX4" fmla="*/ 2997424 w 2997424"/>
              <a:gd name="connsiteY4" fmla="*/ 3245516 h 6859588"/>
              <a:gd name="connsiteX5" fmla="*/ 2997424 w 2997424"/>
              <a:gd name="connsiteY5" fmla="*/ 3614073 h 6859588"/>
              <a:gd name="connsiteX6" fmla="*/ 2989732 w 2997424"/>
              <a:gd name="connsiteY6" fmla="*/ 3857610 h 6859588"/>
              <a:gd name="connsiteX7" fmla="*/ 2199419 w 2997424"/>
              <a:gd name="connsiteY7" fmla="*/ 6605081 h 6859588"/>
              <a:gd name="connsiteX8" fmla="*/ 2053114 w 2997424"/>
              <a:gd name="connsiteY8" fmla="*/ 6859588 h 6859588"/>
              <a:gd name="connsiteX9" fmla="*/ 0 w 2997424"/>
              <a:gd name="connsiteY9" fmla="*/ 6859588 h 6859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97424" h="6859588">
                <a:moveTo>
                  <a:pt x="0" y="0"/>
                </a:moveTo>
                <a:lnTo>
                  <a:pt x="2053114" y="0"/>
                </a:lnTo>
                <a:lnTo>
                  <a:pt x="2199419" y="254508"/>
                </a:lnTo>
                <a:cubicBezTo>
                  <a:pt x="2647976" y="1080417"/>
                  <a:pt x="2926987" y="2011818"/>
                  <a:pt x="2989732" y="3001979"/>
                </a:cubicBezTo>
                <a:lnTo>
                  <a:pt x="2997424" y="3245516"/>
                </a:lnTo>
                <a:lnTo>
                  <a:pt x="2997424" y="3614073"/>
                </a:lnTo>
                <a:lnTo>
                  <a:pt x="2989732" y="3857610"/>
                </a:lnTo>
                <a:cubicBezTo>
                  <a:pt x="2926987" y="4847771"/>
                  <a:pt x="2647976" y="5779172"/>
                  <a:pt x="2199419" y="6605081"/>
                </a:cubicBezTo>
                <a:lnTo>
                  <a:pt x="2053114" y="6859588"/>
                </a:lnTo>
                <a:lnTo>
                  <a:pt x="0" y="6859588"/>
                </a:lnTo>
                <a:close/>
              </a:path>
            </a:pathLst>
          </a:custGeom>
          <a:solidFill>
            <a:srgbClr val="B7B7B7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anchor="ctr" anchorCtr="0">
            <a:noAutofit/>
          </a:bodyPr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grpSp>
        <p:nvGrpSpPr>
          <p:cNvPr id="15" name="Grupa 14"/>
          <p:cNvGrpSpPr/>
          <p:nvPr userDrawn="1"/>
        </p:nvGrpSpPr>
        <p:grpSpPr>
          <a:xfrm>
            <a:off x="10360365" y="0"/>
            <a:ext cx="1834811" cy="1323061"/>
            <a:chOff x="10360365" y="0"/>
            <a:chExt cx="1834811" cy="1323061"/>
          </a:xfrm>
        </p:grpSpPr>
        <p:pic>
          <p:nvPicPr>
            <p:cNvPr id="16" name="Obraz 15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0365" y="103399"/>
              <a:ext cx="1374943" cy="1219662"/>
            </a:xfrm>
            <a:prstGeom prst="rect">
              <a:avLst/>
            </a:prstGeom>
          </p:spPr>
        </p:pic>
        <p:sp>
          <p:nvSpPr>
            <p:cNvPr id="17" name="Prostokąt 16"/>
            <p:cNvSpPr/>
            <p:nvPr userDrawn="1"/>
          </p:nvSpPr>
          <p:spPr>
            <a:xfrm>
              <a:off x="10360365" y="0"/>
              <a:ext cx="1834811" cy="13230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7225837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v19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2559" y="0"/>
            <a:ext cx="12211558" cy="6869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600937" y="3429794"/>
            <a:ext cx="7789376" cy="185788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4000" b="1" smtClean="0">
                <a:solidFill>
                  <a:srgbClr val="AC8121"/>
                </a:solidFill>
                <a:cs typeface="Arial" charset="0"/>
              </a:defRPr>
            </a:lvl1pPr>
          </a:lstStyle>
          <a:p>
            <a:r>
              <a:rPr lang="pl-PL" dirty="0"/>
              <a:t>Tytuł prezentacji.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600936" y="5593295"/>
            <a:ext cx="7789377" cy="680505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Arial" panose="020B0604020202020204" pitchFamily="34" charset="0"/>
              <a:buNone/>
              <a:tabLst/>
              <a:defRPr sz="1900" smtClean="0">
                <a:solidFill>
                  <a:srgbClr val="AC8121"/>
                </a:solidFill>
                <a:cs typeface="Arial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dirty="0"/>
              <a:t>Wydarzenie/jednostka organizacyjna/data</a:t>
            </a:r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2067" y="954520"/>
            <a:ext cx="2304172" cy="2043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082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legent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ymbol zastępczy obrazu 19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1" y="0"/>
            <a:ext cx="12195174" cy="3437316"/>
          </a:xfrm>
          <a:custGeom>
            <a:avLst/>
            <a:gdLst>
              <a:gd name="connsiteX0" fmla="*/ 0 w 12195174"/>
              <a:gd name="connsiteY0" fmla="*/ 0 h 3437316"/>
              <a:gd name="connsiteX1" fmla="*/ 12195174 w 12195174"/>
              <a:gd name="connsiteY1" fmla="*/ 0 h 3437316"/>
              <a:gd name="connsiteX2" fmla="*/ 12195174 w 12195174"/>
              <a:gd name="connsiteY2" fmla="*/ 2854946 h 3437316"/>
              <a:gd name="connsiteX3" fmla="*/ 12195172 w 12195174"/>
              <a:gd name="connsiteY3" fmla="*/ 2854946 h 3437316"/>
              <a:gd name="connsiteX4" fmla="*/ 12195172 w 12195174"/>
              <a:gd name="connsiteY4" fmla="*/ 2852704 h 3437316"/>
              <a:gd name="connsiteX5" fmla="*/ 11903718 w 12195174"/>
              <a:gd name="connsiteY5" fmla="*/ 2912772 h 3437316"/>
              <a:gd name="connsiteX6" fmla="*/ 11748374 w 12195174"/>
              <a:gd name="connsiteY6" fmla="*/ 2943593 h 3437316"/>
              <a:gd name="connsiteX7" fmla="*/ 6097589 w 12195174"/>
              <a:gd name="connsiteY7" fmla="*/ 3437316 h 3437316"/>
              <a:gd name="connsiteX8" fmla="*/ 446803 w 12195174"/>
              <a:gd name="connsiteY8" fmla="*/ 2943593 h 3437316"/>
              <a:gd name="connsiteX9" fmla="*/ 291179 w 12195174"/>
              <a:gd name="connsiteY9" fmla="*/ 2912717 h 3437316"/>
              <a:gd name="connsiteX10" fmla="*/ 0 w 12195174"/>
              <a:gd name="connsiteY10" fmla="*/ 2852705 h 3437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5174" h="3437316">
                <a:moveTo>
                  <a:pt x="0" y="0"/>
                </a:moveTo>
                <a:lnTo>
                  <a:pt x="12195174" y="0"/>
                </a:lnTo>
                <a:lnTo>
                  <a:pt x="12195174" y="2854946"/>
                </a:lnTo>
                <a:lnTo>
                  <a:pt x="12195172" y="2854946"/>
                </a:lnTo>
                <a:lnTo>
                  <a:pt x="12195172" y="2852704"/>
                </a:lnTo>
                <a:lnTo>
                  <a:pt x="11903718" y="2912772"/>
                </a:lnTo>
                <a:lnTo>
                  <a:pt x="11748374" y="2943593"/>
                </a:lnTo>
                <a:cubicBezTo>
                  <a:pt x="10068603" y="3258463"/>
                  <a:pt x="8143627" y="3437316"/>
                  <a:pt x="6097589" y="3437316"/>
                </a:cubicBezTo>
                <a:cubicBezTo>
                  <a:pt x="4051551" y="3437316"/>
                  <a:pt x="2126574" y="3258463"/>
                  <a:pt x="446803" y="2943593"/>
                </a:cubicBezTo>
                <a:lnTo>
                  <a:pt x="291179" y="2912717"/>
                </a:lnTo>
                <a:lnTo>
                  <a:pt x="0" y="2852705"/>
                </a:lnTo>
                <a:close/>
              </a:path>
            </a:pathLst>
          </a:custGeom>
          <a:solidFill>
            <a:srgbClr val="B7B7B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anchor="ctr" anchorCtr="0">
            <a:noAutofit/>
          </a:bodyPr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2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A9D25B8-9178-4847-A91B-A75A5B75B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21323" y="4190541"/>
            <a:ext cx="7668990" cy="739695"/>
          </a:xfrm>
        </p:spPr>
        <p:txBody>
          <a:bodyPr wrap="square" lIns="0" tIns="0" rIns="0" bIns="0" anchor="ctr" anchorCtr="0">
            <a:noAutofit/>
          </a:bodyPr>
          <a:lstStyle>
            <a:lvl1pPr>
              <a:defRPr lang="en-PL" sz="5000" baseline="0" dirty="0">
                <a:solidFill>
                  <a:srgbClr val="AC8121"/>
                </a:solidFill>
              </a:defRPr>
            </a:lvl1pPr>
          </a:lstStyle>
          <a:p>
            <a:r>
              <a:rPr lang="pl-PL" dirty="0"/>
              <a:t>Imię i nazwisko</a:t>
            </a:r>
            <a:endParaRPr lang="en-PL" dirty="0"/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24" hasCustomPrompt="1"/>
          </p:nvPr>
        </p:nvSpPr>
        <p:spPr>
          <a:xfrm>
            <a:off x="800285" y="3730692"/>
            <a:ext cx="2201677" cy="2200902"/>
          </a:xfrm>
          <a:prstGeom prst="ellipse">
            <a:avLst/>
          </a:prstGeom>
          <a:solidFill>
            <a:srgbClr val="B7B7B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 baseline="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pl-PL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1B0101C5-00E8-964C-95E8-D27ED7DFB6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21806" y="5002244"/>
            <a:ext cx="7668990" cy="55178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lang="en-GB" sz="3000" b="0" kern="0" baseline="0" smtClean="0">
                <a:solidFill>
                  <a:srgbClr val="8A8A8A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2pPr>
            <a:lvl3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3pPr>
            <a:lvl4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4pPr>
            <a:lvl5pPr>
              <a:defRPr lang="en-PL" sz="1500" b="0" kern="120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5pPr>
          </a:lstStyle>
          <a:p>
            <a:pPr lvl="0">
              <a:spcBef>
                <a:spcPct val="0"/>
              </a:spcBef>
            </a:pPr>
            <a:r>
              <a:rPr lang="pl-PL" dirty="0"/>
              <a:t>Jednostka organizacyjna/stanowisko</a:t>
            </a:r>
            <a:endParaRPr lang="en-PL" dirty="0"/>
          </a:p>
        </p:txBody>
      </p:sp>
      <p:grpSp>
        <p:nvGrpSpPr>
          <p:cNvPr id="11" name="Grupa 10"/>
          <p:cNvGrpSpPr/>
          <p:nvPr userDrawn="1"/>
        </p:nvGrpSpPr>
        <p:grpSpPr>
          <a:xfrm>
            <a:off x="10360365" y="0"/>
            <a:ext cx="1834811" cy="1323061"/>
            <a:chOff x="10360365" y="0"/>
            <a:chExt cx="1834811" cy="1323061"/>
          </a:xfrm>
        </p:grpSpPr>
        <p:pic>
          <p:nvPicPr>
            <p:cNvPr id="14" name="Obraz 13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0365" y="103399"/>
              <a:ext cx="1374943" cy="1219662"/>
            </a:xfrm>
            <a:prstGeom prst="rect">
              <a:avLst/>
            </a:prstGeom>
          </p:spPr>
        </p:pic>
        <p:sp>
          <p:nvSpPr>
            <p:cNvPr id="16" name="Prostokąt 15"/>
            <p:cNvSpPr/>
            <p:nvPr userDrawn="1"/>
          </p:nvSpPr>
          <p:spPr>
            <a:xfrm>
              <a:off x="10360365" y="0"/>
              <a:ext cx="1834811" cy="13230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552982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ymbol zastępczy obrazu 19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1" y="0"/>
            <a:ext cx="12195174" cy="3437316"/>
          </a:xfrm>
          <a:custGeom>
            <a:avLst/>
            <a:gdLst>
              <a:gd name="connsiteX0" fmla="*/ 0 w 12195174"/>
              <a:gd name="connsiteY0" fmla="*/ 0 h 3437316"/>
              <a:gd name="connsiteX1" fmla="*/ 12195174 w 12195174"/>
              <a:gd name="connsiteY1" fmla="*/ 0 h 3437316"/>
              <a:gd name="connsiteX2" fmla="*/ 12195174 w 12195174"/>
              <a:gd name="connsiteY2" fmla="*/ 2854946 h 3437316"/>
              <a:gd name="connsiteX3" fmla="*/ 12195172 w 12195174"/>
              <a:gd name="connsiteY3" fmla="*/ 2854946 h 3437316"/>
              <a:gd name="connsiteX4" fmla="*/ 12195172 w 12195174"/>
              <a:gd name="connsiteY4" fmla="*/ 2852704 h 3437316"/>
              <a:gd name="connsiteX5" fmla="*/ 11903718 w 12195174"/>
              <a:gd name="connsiteY5" fmla="*/ 2912772 h 3437316"/>
              <a:gd name="connsiteX6" fmla="*/ 11748374 w 12195174"/>
              <a:gd name="connsiteY6" fmla="*/ 2943593 h 3437316"/>
              <a:gd name="connsiteX7" fmla="*/ 6097589 w 12195174"/>
              <a:gd name="connsiteY7" fmla="*/ 3437316 h 3437316"/>
              <a:gd name="connsiteX8" fmla="*/ 446803 w 12195174"/>
              <a:gd name="connsiteY8" fmla="*/ 2943593 h 3437316"/>
              <a:gd name="connsiteX9" fmla="*/ 291179 w 12195174"/>
              <a:gd name="connsiteY9" fmla="*/ 2912717 h 3437316"/>
              <a:gd name="connsiteX10" fmla="*/ 0 w 12195174"/>
              <a:gd name="connsiteY10" fmla="*/ 2852705 h 3437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5174" h="3437316">
                <a:moveTo>
                  <a:pt x="0" y="0"/>
                </a:moveTo>
                <a:lnTo>
                  <a:pt x="12195174" y="0"/>
                </a:lnTo>
                <a:lnTo>
                  <a:pt x="12195174" y="2854946"/>
                </a:lnTo>
                <a:lnTo>
                  <a:pt x="12195172" y="2854946"/>
                </a:lnTo>
                <a:lnTo>
                  <a:pt x="12195172" y="2852704"/>
                </a:lnTo>
                <a:lnTo>
                  <a:pt x="11903718" y="2912772"/>
                </a:lnTo>
                <a:lnTo>
                  <a:pt x="11748374" y="2943593"/>
                </a:lnTo>
                <a:cubicBezTo>
                  <a:pt x="10068603" y="3258463"/>
                  <a:pt x="8143627" y="3437316"/>
                  <a:pt x="6097589" y="3437316"/>
                </a:cubicBezTo>
                <a:cubicBezTo>
                  <a:pt x="4051551" y="3437316"/>
                  <a:pt x="2126574" y="3258463"/>
                  <a:pt x="446803" y="2943593"/>
                </a:cubicBezTo>
                <a:lnTo>
                  <a:pt x="291179" y="2912717"/>
                </a:lnTo>
                <a:lnTo>
                  <a:pt x="0" y="2852705"/>
                </a:lnTo>
                <a:close/>
              </a:path>
            </a:pathLst>
          </a:custGeom>
          <a:solidFill>
            <a:srgbClr val="B7B7B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anchor="ctr" anchorCtr="0">
            <a:noAutofit/>
          </a:bodyPr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2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A9D25B8-9178-4847-A91B-A75A5B75B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4863" y="4473910"/>
            <a:ext cx="10585449" cy="1473775"/>
          </a:xfrm>
        </p:spPr>
        <p:txBody>
          <a:bodyPr wrap="square" lIns="0" tIns="0" rIns="0" bIns="0" anchor="ctr" anchorCtr="0">
            <a:noAutofit/>
          </a:bodyPr>
          <a:lstStyle>
            <a:lvl1pPr>
              <a:defRPr lang="en-PL" sz="5000" baseline="0" dirty="0">
                <a:solidFill>
                  <a:srgbClr val="AC8121"/>
                </a:solidFill>
              </a:defRPr>
            </a:lvl1pPr>
          </a:lstStyle>
          <a:p>
            <a:r>
              <a:rPr lang="pl-PL" dirty="0"/>
              <a:t>Tytuł prezentacji/działu/rozdziału</a:t>
            </a:r>
            <a:endParaRPr lang="en-PL" dirty="0"/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24" hasCustomPrompt="1"/>
          </p:nvPr>
        </p:nvSpPr>
        <p:spPr>
          <a:xfrm>
            <a:off x="5212129" y="2497196"/>
            <a:ext cx="1770918" cy="1770294"/>
          </a:xfrm>
          <a:prstGeom prst="ellipse">
            <a:avLst/>
          </a:prstGeom>
          <a:solidFill>
            <a:srgbClr val="B7B7B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 baseline="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pl-PL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grpSp>
        <p:nvGrpSpPr>
          <p:cNvPr id="11" name="Grupa 10"/>
          <p:cNvGrpSpPr/>
          <p:nvPr userDrawn="1"/>
        </p:nvGrpSpPr>
        <p:grpSpPr>
          <a:xfrm>
            <a:off x="10360365" y="0"/>
            <a:ext cx="1834811" cy="1323061"/>
            <a:chOff x="10360365" y="0"/>
            <a:chExt cx="1834811" cy="1323061"/>
          </a:xfrm>
        </p:grpSpPr>
        <p:pic>
          <p:nvPicPr>
            <p:cNvPr id="14" name="Obraz 13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0365" y="103399"/>
              <a:ext cx="1374943" cy="1219662"/>
            </a:xfrm>
            <a:prstGeom prst="rect">
              <a:avLst/>
            </a:prstGeom>
          </p:spPr>
        </p:pic>
        <p:sp>
          <p:nvSpPr>
            <p:cNvPr id="15" name="Prostokąt 14"/>
            <p:cNvSpPr/>
            <p:nvPr userDrawn="1"/>
          </p:nvSpPr>
          <p:spPr>
            <a:xfrm>
              <a:off x="10360365" y="0"/>
              <a:ext cx="1834811" cy="13230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37408018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legent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2A9D25B8-9178-4847-A91B-A75A5B75B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3610" y="4584196"/>
            <a:ext cx="10586220" cy="739695"/>
          </a:xfrm>
        </p:spPr>
        <p:txBody>
          <a:bodyPr wrap="square" lIns="0" tIns="0" rIns="0" bIns="0" anchor="ctr" anchorCtr="0">
            <a:noAutofit/>
          </a:bodyPr>
          <a:lstStyle>
            <a:lvl1pPr>
              <a:defRPr lang="en-PL" sz="5000" baseline="0" dirty="0">
                <a:solidFill>
                  <a:srgbClr val="AC8121"/>
                </a:solidFill>
              </a:defRPr>
            </a:lvl1pPr>
          </a:lstStyle>
          <a:p>
            <a:r>
              <a:rPr lang="pl-PL" dirty="0"/>
              <a:t>Imię i nazwisko</a:t>
            </a:r>
            <a:endParaRPr lang="en-PL" dirty="0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1B0101C5-00E8-964C-95E8-D27ED7DFB64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04093" y="5395899"/>
            <a:ext cx="10586220" cy="55178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lang="en-GB" sz="3000" b="0" kern="0" baseline="0" smtClean="0">
                <a:solidFill>
                  <a:srgbClr val="8A8A8A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2pPr>
            <a:lvl3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3pPr>
            <a:lvl4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4pPr>
            <a:lvl5pPr>
              <a:defRPr lang="en-PL" sz="1500" b="0" kern="120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5pPr>
          </a:lstStyle>
          <a:p>
            <a:pPr lvl="0">
              <a:spcBef>
                <a:spcPct val="0"/>
              </a:spcBef>
            </a:pPr>
            <a:r>
              <a:rPr lang="pl-PL" dirty="0"/>
              <a:t>Jednostka organizacyjna/stanowisko</a:t>
            </a:r>
            <a:endParaRPr lang="en-PL" dirty="0"/>
          </a:p>
        </p:txBody>
      </p:sp>
      <p:sp>
        <p:nvSpPr>
          <p:cNvPr id="20" name="Symbol zastępczy obrazu 19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1" y="0"/>
            <a:ext cx="12195174" cy="3437316"/>
          </a:xfrm>
          <a:custGeom>
            <a:avLst/>
            <a:gdLst>
              <a:gd name="connsiteX0" fmla="*/ 0 w 12195174"/>
              <a:gd name="connsiteY0" fmla="*/ 0 h 3437316"/>
              <a:gd name="connsiteX1" fmla="*/ 12195174 w 12195174"/>
              <a:gd name="connsiteY1" fmla="*/ 0 h 3437316"/>
              <a:gd name="connsiteX2" fmla="*/ 12195174 w 12195174"/>
              <a:gd name="connsiteY2" fmla="*/ 2854946 h 3437316"/>
              <a:gd name="connsiteX3" fmla="*/ 12195172 w 12195174"/>
              <a:gd name="connsiteY3" fmla="*/ 2854946 h 3437316"/>
              <a:gd name="connsiteX4" fmla="*/ 12195172 w 12195174"/>
              <a:gd name="connsiteY4" fmla="*/ 2852704 h 3437316"/>
              <a:gd name="connsiteX5" fmla="*/ 11903718 w 12195174"/>
              <a:gd name="connsiteY5" fmla="*/ 2912772 h 3437316"/>
              <a:gd name="connsiteX6" fmla="*/ 11748374 w 12195174"/>
              <a:gd name="connsiteY6" fmla="*/ 2943593 h 3437316"/>
              <a:gd name="connsiteX7" fmla="*/ 6097589 w 12195174"/>
              <a:gd name="connsiteY7" fmla="*/ 3437316 h 3437316"/>
              <a:gd name="connsiteX8" fmla="*/ 446803 w 12195174"/>
              <a:gd name="connsiteY8" fmla="*/ 2943593 h 3437316"/>
              <a:gd name="connsiteX9" fmla="*/ 291179 w 12195174"/>
              <a:gd name="connsiteY9" fmla="*/ 2912717 h 3437316"/>
              <a:gd name="connsiteX10" fmla="*/ 0 w 12195174"/>
              <a:gd name="connsiteY10" fmla="*/ 2852705 h 3437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5174" h="3437316">
                <a:moveTo>
                  <a:pt x="0" y="0"/>
                </a:moveTo>
                <a:lnTo>
                  <a:pt x="12195174" y="0"/>
                </a:lnTo>
                <a:lnTo>
                  <a:pt x="12195174" y="2854946"/>
                </a:lnTo>
                <a:lnTo>
                  <a:pt x="12195172" y="2854946"/>
                </a:lnTo>
                <a:lnTo>
                  <a:pt x="12195172" y="2852704"/>
                </a:lnTo>
                <a:lnTo>
                  <a:pt x="11903718" y="2912772"/>
                </a:lnTo>
                <a:lnTo>
                  <a:pt x="11748374" y="2943593"/>
                </a:lnTo>
                <a:cubicBezTo>
                  <a:pt x="10068603" y="3258463"/>
                  <a:pt x="8143627" y="3437316"/>
                  <a:pt x="6097589" y="3437316"/>
                </a:cubicBezTo>
                <a:cubicBezTo>
                  <a:pt x="4051551" y="3437316"/>
                  <a:pt x="2126574" y="3258463"/>
                  <a:pt x="446803" y="2943593"/>
                </a:cubicBezTo>
                <a:lnTo>
                  <a:pt x="291179" y="2912717"/>
                </a:lnTo>
                <a:lnTo>
                  <a:pt x="0" y="2852705"/>
                </a:lnTo>
                <a:close/>
              </a:path>
            </a:pathLst>
          </a:custGeom>
          <a:solidFill>
            <a:srgbClr val="B7B7B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anchor="ctr" anchorCtr="0">
            <a:noAutofit/>
          </a:bodyPr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2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24" hasCustomPrompt="1"/>
          </p:nvPr>
        </p:nvSpPr>
        <p:spPr>
          <a:xfrm>
            <a:off x="5212129" y="2497196"/>
            <a:ext cx="1770918" cy="1770294"/>
          </a:xfrm>
          <a:prstGeom prst="ellipse">
            <a:avLst/>
          </a:prstGeom>
          <a:solidFill>
            <a:srgbClr val="B7B7B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 baseline="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pl-PL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grpSp>
        <p:nvGrpSpPr>
          <p:cNvPr id="11" name="Grupa 10"/>
          <p:cNvGrpSpPr/>
          <p:nvPr userDrawn="1"/>
        </p:nvGrpSpPr>
        <p:grpSpPr>
          <a:xfrm>
            <a:off x="10360365" y="0"/>
            <a:ext cx="1834811" cy="1323061"/>
            <a:chOff x="10360365" y="0"/>
            <a:chExt cx="1834811" cy="1323061"/>
          </a:xfrm>
        </p:grpSpPr>
        <p:pic>
          <p:nvPicPr>
            <p:cNvPr id="16" name="Obraz 15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0365" y="103399"/>
              <a:ext cx="1374943" cy="1219662"/>
            </a:xfrm>
            <a:prstGeom prst="rect">
              <a:avLst/>
            </a:prstGeom>
          </p:spPr>
        </p:pic>
        <p:sp>
          <p:nvSpPr>
            <p:cNvPr id="17" name="Prostokąt 16"/>
            <p:cNvSpPr/>
            <p:nvPr userDrawn="1"/>
          </p:nvSpPr>
          <p:spPr>
            <a:xfrm>
              <a:off x="10360365" y="0"/>
              <a:ext cx="1834811" cy="13230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1727010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legent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ymbol zastępczy obrazu 12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1" y="3442402"/>
            <a:ext cx="12195174" cy="3443776"/>
          </a:xfrm>
          <a:custGeom>
            <a:avLst/>
            <a:gdLst>
              <a:gd name="connsiteX0" fmla="*/ 6097584 w 12195174"/>
              <a:gd name="connsiteY0" fmla="*/ 0 h 3443776"/>
              <a:gd name="connsiteX1" fmla="*/ 11742702 w 12195174"/>
              <a:gd name="connsiteY1" fmla="*/ 507153 h 3443776"/>
              <a:gd name="connsiteX2" fmla="*/ 12195172 w 12195174"/>
              <a:gd name="connsiteY2" fmla="*/ 599460 h 3443776"/>
              <a:gd name="connsiteX3" fmla="*/ 12195172 w 12195174"/>
              <a:gd name="connsiteY3" fmla="*/ 581182 h 3443776"/>
              <a:gd name="connsiteX4" fmla="*/ 12195174 w 12195174"/>
              <a:gd name="connsiteY4" fmla="*/ 581182 h 3443776"/>
              <a:gd name="connsiteX5" fmla="*/ 12195174 w 12195174"/>
              <a:gd name="connsiteY5" fmla="*/ 3443776 h 3443776"/>
              <a:gd name="connsiteX6" fmla="*/ 0 w 12195174"/>
              <a:gd name="connsiteY6" fmla="*/ 3443776 h 3443776"/>
              <a:gd name="connsiteX7" fmla="*/ 0 w 12195174"/>
              <a:gd name="connsiteY7" fmla="*/ 599459 h 3443776"/>
              <a:gd name="connsiteX8" fmla="*/ 452466 w 12195174"/>
              <a:gd name="connsiteY8" fmla="*/ 507153 h 3443776"/>
              <a:gd name="connsiteX9" fmla="*/ 6097584 w 12195174"/>
              <a:gd name="connsiteY9" fmla="*/ 0 h 3443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5174" h="3443776">
                <a:moveTo>
                  <a:pt x="6097584" y="0"/>
                </a:moveTo>
                <a:cubicBezTo>
                  <a:pt x="8141570" y="0"/>
                  <a:pt x="10064616" y="183718"/>
                  <a:pt x="11742702" y="507153"/>
                </a:cubicBezTo>
                <a:lnTo>
                  <a:pt x="12195172" y="599460"/>
                </a:lnTo>
                <a:lnTo>
                  <a:pt x="12195172" y="581182"/>
                </a:lnTo>
                <a:lnTo>
                  <a:pt x="12195174" y="581182"/>
                </a:lnTo>
                <a:lnTo>
                  <a:pt x="12195174" y="3443776"/>
                </a:lnTo>
                <a:lnTo>
                  <a:pt x="0" y="3443776"/>
                </a:lnTo>
                <a:lnTo>
                  <a:pt x="0" y="599459"/>
                </a:lnTo>
                <a:lnTo>
                  <a:pt x="452466" y="507153"/>
                </a:lnTo>
                <a:cubicBezTo>
                  <a:pt x="2130552" y="183718"/>
                  <a:pt x="4053598" y="0"/>
                  <a:pt x="6097584" y="0"/>
                </a:cubicBezTo>
                <a:close/>
              </a:path>
            </a:pathLst>
          </a:custGeom>
          <a:solidFill>
            <a:srgbClr val="B7B7B7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anchor="ctr" anchorCtr="0">
            <a:noAutofit/>
          </a:bodyPr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A9D25B8-9178-4847-A91B-A75A5B75B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21323" y="945518"/>
            <a:ext cx="6589007" cy="739695"/>
          </a:xfrm>
        </p:spPr>
        <p:txBody>
          <a:bodyPr wrap="square" lIns="0" tIns="0" rIns="0" bIns="0" anchor="ctr" anchorCtr="0">
            <a:noAutofit/>
          </a:bodyPr>
          <a:lstStyle>
            <a:lvl1pPr>
              <a:defRPr lang="en-PL" sz="5000" baseline="0" dirty="0">
                <a:solidFill>
                  <a:srgbClr val="AC8121"/>
                </a:solidFill>
              </a:defRPr>
            </a:lvl1pPr>
          </a:lstStyle>
          <a:p>
            <a:r>
              <a:rPr lang="pl-PL" dirty="0"/>
              <a:t>Imię i nazwisko</a:t>
            </a:r>
            <a:endParaRPr lang="en-PL" dirty="0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1B0101C5-00E8-964C-95E8-D27ED7DFB64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721806" y="1757221"/>
            <a:ext cx="6589007" cy="55178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lang="en-GB" sz="3000" b="0" kern="0" baseline="0" smtClean="0">
                <a:solidFill>
                  <a:srgbClr val="8A8A8A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2pPr>
            <a:lvl3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3pPr>
            <a:lvl4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4pPr>
            <a:lvl5pPr>
              <a:defRPr lang="en-PL" sz="1500" b="0" kern="120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5pPr>
          </a:lstStyle>
          <a:p>
            <a:pPr lvl="0">
              <a:spcBef>
                <a:spcPct val="0"/>
              </a:spcBef>
            </a:pPr>
            <a:r>
              <a:rPr lang="pl-PL" dirty="0"/>
              <a:t>Jednostka organizacyjna/stanowisko</a:t>
            </a:r>
            <a:endParaRPr lang="en-PL" dirty="0"/>
          </a:p>
        </p:txBody>
      </p:sp>
      <p:sp>
        <p:nvSpPr>
          <p:cNvPr id="12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10" name="Picture Placeholder 10"/>
          <p:cNvSpPr>
            <a:spLocks noGrp="1"/>
          </p:cNvSpPr>
          <p:nvPr>
            <p:ph type="pic" sz="quarter" idx="24" hasCustomPrompt="1"/>
          </p:nvPr>
        </p:nvSpPr>
        <p:spPr>
          <a:xfrm>
            <a:off x="800285" y="472808"/>
            <a:ext cx="2201677" cy="2200902"/>
          </a:xfrm>
          <a:prstGeom prst="ellipse">
            <a:avLst/>
          </a:prstGeom>
          <a:solidFill>
            <a:srgbClr val="B7B7B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 baseline="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pl-PL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grpSp>
        <p:nvGrpSpPr>
          <p:cNvPr id="11" name="Grupa 10"/>
          <p:cNvGrpSpPr/>
          <p:nvPr userDrawn="1"/>
        </p:nvGrpSpPr>
        <p:grpSpPr>
          <a:xfrm>
            <a:off x="10360365" y="0"/>
            <a:ext cx="1834811" cy="1323061"/>
            <a:chOff x="10360365" y="0"/>
            <a:chExt cx="1834811" cy="1323061"/>
          </a:xfrm>
        </p:grpSpPr>
        <p:pic>
          <p:nvPicPr>
            <p:cNvPr id="17" name="Obraz 16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0365" y="103399"/>
              <a:ext cx="1374943" cy="1219662"/>
            </a:xfrm>
            <a:prstGeom prst="rect">
              <a:avLst/>
            </a:prstGeom>
          </p:spPr>
        </p:pic>
        <p:sp>
          <p:nvSpPr>
            <p:cNvPr id="18" name="Prostokąt 17"/>
            <p:cNvSpPr/>
            <p:nvPr userDrawn="1"/>
          </p:nvSpPr>
          <p:spPr>
            <a:xfrm>
              <a:off x="10360365" y="0"/>
              <a:ext cx="1834811" cy="13230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40727148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legent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ymbol zastępczy obrazu 12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1" y="3442402"/>
            <a:ext cx="12195174" cy="3443776"/>
          </a:xfrm>
          <a:custGeom>
            <a:avLst/>
            <a:gdLst>
              <a:gd name="connsiteX0" fmla="*/ 6097584 w 12195174"/>
              <a:gd name="connsiteY0" fmla="*/ 0 h 3443776"/>
              <a:gd name="connsiteX1" fmla="*/ 11742702 w 12195174"/>
              <a:gd name="connsiteY1" fmla="*/ 507153 h 3443776"/>
              <a:gd name="connsiteX2" fmla="*/ 12195172 w 12195174"/>
              <a:gd name="connsiteY2" fmla="*/ 599460 h 3443776"/>
              <a:gd name="connsiteX3" fmla="*/ 12195172 w 12195174"/>
              <a:gd name="connsiteY3" fmla="*/ 581182 h 3443776"/>
              <a:gd name="connsiteX4" fmla="*/ 12195174 w 12195174"/>
              <a:gd name="connsiteY4" fmla="*/ 581182 h 3443776"/>
              <a:gd name="connsiteX5" fmla="*/ 12195174 w 12195174"/>
              <a:gd name="connsiteY5" fmla="*/ 3443776 h 3443776"/>
              <a:gd name="connsiteX6" fmla="*/ 0 w 12195174"/>
              <a:gd name="connsiteY6" fmla="*/ 3443776 h 3443776"/>
              <a:gd name="connsiteX7" fmla="*/ 0 w 12195174"/>
              <a:gd name="connsiteY7" fmla="*/ 599459 h 3443776"/>
              <a:gd name="connsiteX8" fmla="*/ 452466 w 12195174"/>
              <a:gd name="connsiteY8" fmla="*/ 507153 h 3443776"/>
              <a:gd name="connsiteX9" fmla="*/ 6097584 w 12195174"/>
              <a:gd name="connsiteY9" fmla="*/ 0 h 3443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5174" h="3443776">
                <a:moveTo>
                  <a:pt x="6097584" y="0"/>
                </a:moveTo>
                <a:cubicBezTo>
                  <a:pt x="8141570" y="0"/>
                  <a:pt x="10064616" y="183718"/>
                  <a:pt x="11742702" y="507153"/>
                </a:cubicBezTo>
                <a:lnTo>
                  <a:pt x="12195172" y="599460"/>
                </a:lnTo>
                <a:lnTo>
                  <a:pt x="12195172" y="581182"/>
                </a:lnTo>
                <a:lnTo>
                  <a:pt x="12195174" y="581182"/>
                </a:lnTo>
                <a:lnTo>
                  <a:pt x="12195174" y="3443776"/>
                </a:lnTo>
                <a:lnTo>
                  <a:pt x="0" y="3443776"/>
                </a:lnTo>
                <a:lnTo>
                  <a:pt x="0" y="599459"/>
                </a:lnTo>
                <a:lnTo>
                  <a:pt x="452466" y="507153"/>
                </a:lnTo>
                <a:cubicBezTo>
                  <a:pt x="2130552" y="183718"/>
                  <a:pt x="4053598" y="0"/>
                  <a:pt x="6097584" y="0"/>
                </a:cubicBezTo>
                <a:close/>
              </a:path>
            </a:pathLst>
          </a:custGeom>
          <a:solidFill>
            <a:srgbClr val="B7B7B7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anchor="ctr" anchorCtr="0">
            <a:noAutofit/>
          </a:bodyPr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2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6" name="Picture Placeholder 10"/>
          <p:cNvSpPr>
            <a:spLocks noGrp="1"/>
          </p:cNvSpPr>
          <p:nvPr>
            <p:ph type="pic" sz="quarter" idx="24" hasCustomPrompt="1"/>
          </p:nvPr>
        </p:nvSpPr>
        <p:spPr>
          <a:xfrm>
            <a:off x="5212129" y="2595604"/>
            <a:ext cx="1770918" cy="1770294"/>
          </a:xfrm>
          <a:prstGeom prst="ellipse">
            <a:avLst/>
          </a:prstGeom>
          <a:solidFill>
            <a:srgbClr val="B7B7B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 baseline="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pl-PL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A9D25B8-9178-4847-A91B-A75A5B75B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4863" y="945518"/>
            <a:ext cx="9505330" cy="739695"/>
          </a:xfrm>
        </p:spPr>
        <p:txBody>
          <a:bodyPr wrap="square" lIns="0" tIns="0" rIns="0" bIns="0" anchor="ctr" anchorCtr="0">
            <a:noAutofit/>
          </a:bodyPr>
          <a:lstStyle>
            <a:lvl1pPr>
              <a:defRPr lang="en-PL" sz="5000" baseline="0" dirty="0">
                <a:solidFill>
                  <a:srgbClr val="AC8121"/>
                </a:solidFill>
              </a:defRPr>
            </a:lvl1pPr>
          </a:lstStyle>
          <a:p>
            <a:r>
              <a:rPr lang="pl-PL" dirty="0"/>
              <a:t>Imię i nazwisko</a:t>
            </a:r>
            <a:endParaRPr lang="en-PL" dirty="0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1B0101C5-00E8-964C-95E8-D27ED7DFB64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05346" y="1757221"/>
            <a:ext cx="9505330" cy="55178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lang="en-GB" sz="3000" b="0" kern="0" baseline="0" smtClean="0">
                <a:solidFill>
                  <a:srgbClr val="8A8A8A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2pPr>
            <a:lvl3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3pPr>
            <a:lvl4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4pPr>
            <a:lvl5pPr>
              <a:defRPr lang="en-PL" sz="1500" b="0" kern="120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5pPr>
          </a:lstStyle>
          <a:p>
            <a:pPr lvl="0">
              <a:spcBef>
                <a:spcPct val="0"/>
              </a:spcBef>
            </a:pPr>
            <a:r>
              <a:rPr lang="pl-PL" dirty="0"/>
              <a:t>Jednostka organizacyjna/stanowisko</a:t>
            </a:r>
            <a:endParaRPr lang="en-PL" dirty="0"/>
          </a:p>
        </p:txBody>
      </p:sp>
      <p:grpSp>
        <p:nvGrpSpPr>
          <p:cNvPr id="11" name="Grupa 10"/>
          <p:cNvGrpSpPr/>
          <p:nvPr userDrawn="1"/>
        </p:nvGrpSpPr>
        <p:grpSpPr>
          <a:xfrm>
            <a:off x="10360365" y="0"/>
            <a:ext cx="1834811" cy="1323061"/>
            <a:chOff x="10360365" y="0"/>
            <a:chExt cx="1834811" cy="1323061"/>
          </a:xfrm>
        </p:grpSpPr>
        <p:pic>
          <p:nvPicPr>
            <p:cNvPr id="16" name="Obraz 15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0365" y="103399"/>
              <a:ext cx="1374943" cy="1219662"/>
            </a:xfrm>
            <a:prstGeom prst="rect">
              <a:avLst/>
            </a:prstGeom>
          </p:spPr>
        </p:pic>
        <p:sp>
          <p:nvSpPr>
            <p:cNvPr id="17" name="Prostokąt 16"/>
            <p:cNvSpPr/>
            <p:nvPr userDrawn="1"/>
          </p:nvSpPr>
          <p:spPr>
            <a:xfrm>
              <a:off x="10360365" y="0"/>
              <a:ext cx="1834811" cy="13230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21216016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is treści z numer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A9D25B8-9178-4847-A91B-A75A5B75B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4863" y="441462"/>
            <a:ext cx="9505950" cy="684076"/>
          </a:xfrm>
        </p:spPr>
        <p:txBody>
          <a:bodyPr wrap="square" lIns="0" tIns="0" rIns="0" bIns="0" anchor="b">
            <a:noAutofit/>
          </a:bodyPr>
          <a:lstStyle>
            <a:lvl1pPr>
              <a:defRPr lang="en-PL" sz="2500" baseline="0" dirty="0">
                <a:solidFill>
                  <a:srgbClr val="AC8121"/>
                </a:solidFill>
              </a:defRPr>
            </a:lvl1pPr>
          </a:lstStyle>
          <a:p>
            <a:r>
              <a:rPr lang="pl-PL" dirty="0"/>
              <a:t>Tytuł slajdu</a:t>
            </a:r>
            <a:endParaRPr lang="en-PL" dirty="0"/>
          </a:p>
        </p:txBody>
      </p:sp>
      <p:sp>
        <p:nvSpPr>
          <p:cNvPr id="6" name="Symbol zastępczy zawartości 8"/>
          <p:cNvSpPr>
            <a:spLocks noGrp="1"/>
          </p:cNvSpPr>
          <p:nvPr>
            <p:ph sz="quarter" idx="12"/>
          </p:nvPr>
        </p:nvSpPr>
        <p:spPr>
          <a:xfrm>
            <a:off x="804863" y="1627200"/>
            <a:ext cx="10585450" cy="4316400"/>
          </a:xfrm>
          <a:prstGeom prst="rect">
            <a:avLst/>
          </a:prstGeom>
        </p:spPr>
        <p:txBody>
          <a:bodyPr>
            <a:noAutofit/>
          </a:bodyPr>
          <a:lstStyle>
            <a:lvl1pPr marL="514350" indent="-514350">
              <a:buClr>
                <a:srgbClr val="AC8121"/>
              </a:buClr>
              <a:buFont typeface="+mj-lt"/>
              <a:buAutoNum type="arabicPeriod"/>
              <a:defRPr sz="2600">
                <a:solidFill>
                  <a:srgbClr val="AC8121"/>
                </a:solidFill>
              </a:defRPr>
            </a:lvl1pPr>
            <a:lvl2pPr>
              <a:defRPr sz="1700"/>
            </a:lvl2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</p:txBody>
      </p:sp>
      <p:grpSp>
        <p:nvGrpSpPr>
          <p:cNvPr id="13" name="Grupa 12"/>
          <p:cNvGrpSpPr/>
          <p:nvPr userDrawn="1"/>
        </p:nvGrpSpPr>
        <p:grpSpPr>
          <a:xfrm>
            <a:off x="10360365" y="0"/>
            <a:ext cx="1834811" cy="1323061"/>
            <a:chOff x="10360365" y="0"/>
            <a:chExt cx="1834811" cy="1323061"/>
          </a:xfrm>
        </p:grpSpPr>
        <p:pic>
          <p:nvPicPr>
            <p:cNvPr id="14" name="Obraz 13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0365" y="103399"/>
              <a:ext cx="1374943" cy="1219662"/>
            </a:xfrm>
            <a:prstGeom prst="rect">
              <a:avLst/>
            </a:prstGeom>
          </p:spPr>
        </p:pic>
        <p:sp>
          <p:nvSpPr>
            <p:cNvPr id="15" name="Prostokąt 14"/>
            <p:cNvSpPr/>
            <p:nvPr userDrawn="1"/>
          </p:nvSpPr>
          <p:spPr>
            <a:xfrm>
              <a:off x="10360365" y="0"/>
              <a:ext cx="1834811" cy="13230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89177917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is treści z bullet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A9D25B8-9178-4847-A91B-A75A5B75B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4863" y="441462"/>
            <a:ext cx="9505950" cy="684076"/>
          </a:xfrm>
        </p:spPr>
        <p:txBody>
          <a:bodyPr wrap="square" lIns="0" tIns="0" rIns="0" bIns="0" anchor="b">
            <a:noAutofit/>
          </a:bodyPr>
          <a:lstStyle>
            <a:lvl1pPr>
              <a:defRPr lang="en-PL" sz="2500" baseline="0" dirty="0">
                <a:solidFill>
                  <a:srgbClr val="AC8121"/>
                </a:solidFill>
              </a:defRPr>
            </a:lvl1pPr>
          </a:lstStyle>
          <a:p>
            <a:r>
              <a:rPr lang="pl-PL" dirty="0"/>
              <a:t>Tytuł slajdu</a:t>
            </a:r>
            <a:endParaRPr lang="en-PL" dirty="0"/>
          </a:p>
        </p:txBody>
      </p:sp>
      <p:sp>
        <p:nvSpPr>
          <p:cNvPr id="6" name="Symbol zastępczy zawartości 8"/>
          <p:cNvSpPr>
            <a:spLocks noGrp="1"/>
          </p:cNvSpPr>
          <p:nvPr>
            <p:ph sz="quarter" idx="12"/>
          </p:nvPr>
        </p:nvSpPr>
        <p:spPr>
          <a:xfrm>
            <a:off x="804863" y="1627200"/>
            <a:ext cx="10585450" cy="4316400"/>
          </a:xfrm>
          <a:prstGeom prst="rect">
            <a:avLst/>
          </a:prstGeom>
        </p:spPr>
        <p:txBody>
          <a:bodyPr>
            <a:noAutofit/>
          </a:bodyPr>
          <a:lstStyle>
            <a:lvl1pPr marL="514350" indent="-514350">
              <a:buClr>
                <a:srgbClr val="AC8121"/>
              </a:buClr>
              <a:buFont typeface="Symbol" panose="05050102010706020507" pitchFamily="18" charset="2"/>
              <a:buChar char="·"/>
              <a:defRPr sz="2600">
                <a:solidFill>
                  <a:srgbClr val="AC8121"/>
                </a:solidFill>
              </a:defRPr>
            </a:lvl1pPr>
            <a:lvl2pPr>
              <a:defRPr sz="1700"/>
            </a:lvl2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</p:txBody>
      </p:sp>
      <p:grpSp>
        <p:nvGrpSpPr>
          <p:cNvPr id="13" name="Grupa 12"/>
          <p:cNvGrpSpPr/>
          <p:nvPr userDrawn="1"/>
        </p:nvGrpSpPr>
        <p:grpSpPr>
          <a:xfrm>
            <a:off x="10360365" y="0"/>
            <a:ext cx="1834811" cy="1323061"/>
            <a:chOff x="10360365" y="0"/>
            <a:chExt cx="1834811" cy="1323061"/>
          </a:xfrm>
        </p:grpSpPr>
        <p:pic>
          <p:nvPicPr>
            <p:cNvPr id="14" name="Obraz 13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0365" y="103399"/>
              <a:ext cx="1374943" cy="1219662"/>
            </a:xfrm>
            <a:prstGeom prst="rect">
              <a:avLst/>
            </a:prstGeom>
          </p:spPr>
        </p:pic>
        <p:sp>
          <p:nvSpPr>
            <p:cNvPr id="15" name="Prostokąt 14"/>
            <p:cNvSpPr/>
            <p:nvPr userDrawn="1"/>
          </p:nvSpPr>
          <p:spPr>
            <a:xfrm>
              <a:off x="10360365" y="0"/>
              <a:ext cx="1834811" cy="13230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294794936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1 kolumna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ymbol zastępczy obrazu 19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1" y="0"/>
            <a:ext cx="12195174" cy="3437316"/>
          </a:xfrm>
          <a:custGeom>
            <a:avLst/>
            <a:gdLst>
              <a:gd name="connsiteX0" fmla="*/ 0 w 12195174"/>
              <a:gd name="connsiteY0" fmla="*/ 0 h 3437316"/>
              <a:gd name="connsiteX1" fmla="*/ 12195174 w 12195174"/>
              <a:gd name="connsiteY1" fmla="*/ 0 h 3437316"/>
              <a:gd name="connsiteX2" fmla="*/ 12195174 w 12195174"/>
              <a:gd name="connsiteY2" fmla="*/ 2854946 h 3437316"/>
              <a:gd name="connsiteX3" fmla="*/ 12195172 w 12195174"/>
              <a:gd name="connsiteY3" fmla="*/ 2854946 h 3437316"/>
              <a:gd name="connsiteX4" fmla="*/ 12195172 w 12195174"/>
              <a:gd name="connsiteY4" fmla="*/ 2852704 h 3437316"/>
              <a:gd name="connsiteX5" fmla="*/ 11903718 w 12195174"/>
              <a:gd name="connsiteY5" fmla="*/ 2912772 h 3437316"/>
              <a:gd name="connsiteX6" fmla="*/ 11748374 w 12195174"/>
              <a:gd name="connsiteY6" fmla="*/ 2943593 h 3437316"/>
              <a:gd name="connsiteX7" fmla="*/ 6097589 w 12195174"/>
              <a:gd name="connsiteY7" fmla="*/ 3437316 h 3437316"/>
              <a:gd name="connsiteX8" fmla="*/ 446803 w 12195174"/>
              <a:gd name="connsiteY8" fmla="*/ 2943593 h 3437316"/>
              <a:gd name="connsiteX9" fmla="*/ 291179 w 12195174"/>
              <a:gd name="connsiteY9" fmla="*/ 2912717 h 3437316"/>
              <a:gd name="connsiteX10" fmla="*/ 0 w 12195174"/>
              <a:gd name="connsiteY10" fmla="*/ 2852705 h 3437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5174" h="3437316">
                <a:moveTo>
                  <a:pt x="0" y="0"/>
                </a:moveTo>
                <a:lnTo>
                  <a:pt x="12195174" y="0"/>
                </a:lnTo>
                <a:lnTo>
                  <a:pt x="12195174" y="2854946"/>
                </a:lnTo>
                <a:lnTo>
                  <a:pt x="12195172" y="2854946"/>
                </a:lnTo>
                <a:lnTo>
                  <a:pt x="12195172" y="2852704"/>
                </a:lnTo>
                <a:lnTo>
                  <a:pt x="11903718" y="2912772"/>
                </a:lnTo>
                <a:lnTo>
                  <a:pt x="11748374" y="2943593"/>
                </a:lnTo>
                <a:cubicBezTo>
                  <a:pt x="10068603" y="3258463"/>
                  <a:pt x="8143627" y="3437316"/>
                  <a:pt x="6097589" y="3437316"/>
                </a:cubicBezTo>
                <a:cubicBezTo>
                  <a:pt x="4051551" y="3437316"/>
                  <a:pt x="2126574" y="3258463"/>
                  <a:pt x="446803" y="2943593"/>
                </a:cubicBezTo>
                <a:lnTo>
                  <a:pt x="291179" y="2912717"/>
                </a:lnTo>
                <a:lnTo>
                  <a:pt x="0" y="2852705"/>
                </a:lnTo>
                <a:close/>
              </a:path>
            </a:pathLst>
          </a:custGeom>
          <a:solidFill>
            <a:srgbClr val="B7B7B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anchor="ctr" anchorCtr="0">
            <a:noAutofit/>
          </a:bodyPr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2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14" name="Symbol zastępczy zawartości 8"/>
          <p:cNvSpPr>
            <a:spLocks noGrp="1"/>
          </p:cNvSpPr>
          <p:nvPr>
            <p:ph sz="quarter" idx="11" hasCustomPrompt="1"/>
          </p:nvPr>
        </p:nvSpPr>
        <p:spPr>
          <a:xfrm>
            <a:off x="804863" y="5027729"/>
            <a:ext cx="10585450" cy="92222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A9D25B8-9178-4847-A91B-A75A5B75B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4864" y="3825838"/>
            <a:ext cx="3636962" cy="684076"/>
          </a:xfrm>
        </p:spPr>
        <p:txBody>
          <a:bodyPr wrap="square" lIns="0" tIns="0" rIns="0" bIns="0" anchor="b">
            <a:noAutofit/>
          </a:bodyPr>
          <a:lstStyle>
            <a:lvl1pPr>
              <a:defRPr lang="en-PL" sz="2500" baseline="0" dirty="0">
                <a:solidFill>
                  <a:srgbClr val="AC8121"/>
                </a:solidFill>
              </a:defRPr>
            </a:lvl1pPr>
          </a:lstStyle>
          <a:p>
            <a:r>
              <a:rPr lang="pl-PL" dirty="0"/>
              <a:t>Tytuł slajdu</a:t>
            </a:r>
            <a:endParaRPr lang="en-PL" dirty="0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1B0101C5-00E8-964C-95E8-D27ED7DFB6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4863" y="4618276"/>
            <a:ext cx="3636963" cy="25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lang="en-GB" sz="1500" b="0" kern="0" baseline="0" smtClean="0">
                <a:solidFill>
                  <a:srgbClr val="AC8121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2pPr>
            <a:lvl3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3pPr>
            <a:lvl4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4pPr>
            <a:lvl5pPr>
              <a:defRPr lang="en-PL" sz="1500" b="0" kern="120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5pPr>
          </a:lstStyle>
          <a:p>
            <a:pPr lvl="0">
              <a:spcBef>
                <a:spcPct val="0"/>
              </a:spcBef>
            </a:pPr>
            <a:r>
              <a:rPr lang="pl-PL" dirty="0"/>
              <a:t>Podtytuł slajdu</a:t>
            </a:r>
            <a:endParaRPr lang="en-PL" dirty="0"/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24" hasCustomPrompt="1"/>
          </p:nvPr>
        </p:nvSpPr>
        <p:spPr>
          <a:xfrm>
            <a:off x="5212129" y="2497196"/>
            <a:ext cx="1770918" cy="1770294"/>
          </a:xfrm>
          <a:prstGeom prst="ellipse">
            <a:avLst/>
          </a:prstGeom>
          <a:solidFill>
            <a:srgbClr val="B7B7B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 baseline="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pl-PL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grpSp>
        <p:nvGrpSpPr>
          <p:cNvPr id="11" name="Grupa 10"/>
          <p:cNvGrpSpPr/>
          <p:nvPr userDrawn="1"/>
        </p:nvGrpSpPr>
        <p:grpSpPr>
          <a:xfrm>
            <a:off x="10360365" y="0"/>
            <a:ext cx="1834811" cy="1323061"/>
            <a:chOff x="10360365" y="0"/>
            <a:chExt cx="1834811" cy="1323061"/>
          </a:xfrm>
        </p:grpSpPr>
        <p:pic>
          <p:nvPicPr>
            <p:cNvPr id="15" name="Obraz 14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0365" y="103399"/>
              <a:ext cx="1374943" cy="1219662"/>
            </a:xfrm>
            <a:prstGeom prst="rect">
              <a:avLst/>
            </a:prstGeom>
          </p:spPr>
        </p:pic>
        <p:sp>
          <p:nvSpPr>
            <p:cNvPr id="16" name="Prostokąt 15"/>
            <p:cNvSpPr/>
            <p:nvPr userDrawn="1"/>
          </p:nvSpPr>
          <p:spPr>
            <a:xfrm>
              <a:off x="10360365" y="0"/>
              <a:ext cx="1834811" cy="13230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6938899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1 kolumna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ymbol zastępczy obrazu 19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1" y="0"/>
            <a:ext cx="12195174" cy="3437316"/>
          </a:xfrm>
          <a:custGeom>
            <a:avLst/>
            <a:gdLst>
              <a:gd name="connsiteX0" fmla="*/ 0 w 12195174"/>
              <a:gd name="connsiteY0" fmla="*/ 0 h 3437316"/>
              <a:gd name="connsiteX1" fmla="*/ 12195174 w 12195174"/>
              <a:gd name="connsiteY1" fmla="*/ 0 h 3437316"/>
              <a:gd name="connsiteX2" fmla="*/ 12195174 w 12195174"/>
              <a:gd name="connsiteY2" fmla="*/ 2854946 h 3437316"/>
              <a:gd name="connsiteX3" fmla="*/ 12195172 w 12195174"/>
              <a:gd name="connsiteY3" fmla="*/ 2854946 h 3437316"/>
              <a:gd name="connsiteX4" fmla="*/ 12195172 w 12195174"/>
              <a:gd name="connsiteY4" fmla="*/ 2852704 h 3437316"/>
              <a:gd name="connsiteX5" fmla="*/ 11903718 w 12195174"/>
              <a:gd name="connsiteY5" fmla="*/ 2912772 h 3437316"/>
              <a:gd name="connsiteX6" fmla="*/ 11748374 w 12195174"/>
              <a:gd name="connsiteY6" fmla="*/ 2943593 h 3437316"/>
              <a:gd name="connsiteX7" fmla="*/ 6097589 w 12195174"/>
              <a:gd name="connsiteY7" fmla="*/ 3437316 h 3437316"/>
              <a:gd name="connsiteX8" fmla="*/ 446803 w 12195174"/>
              <a:gd name="connsiteY8" fmla="*/ 2943593 h 3437316"/>
              <a:gd name="connsiteX9" fmla="*/ 291179 w 12195174"/>
              <a:gd name="connsiteY9" fmla="*/ 2912717 h 3437316"/>
              <a:gd name="connsiteX10" fmla="*/ 0 w 12195174"/>
              <a:gd name="connsiteY10" fmla="*/ 2852705 h 3437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5174" h="3437316">
                <a:moveTo>
                  <a:pt x="0" y="0"/>
                </a:moveTo>
                <a:lnTo>
                  <a:pt x="12195174" y="0"/>
                </a:lnTo>
                <a:lnTo>
                  <a:pt x="12195174" y="2854946"/>
                </a:lnTo>
                <a:lnTo>
                  <a:pt x="12195172" y="2854946"/>
                </a:lnTo>
                <a:lnTo>
                  <a:pt x="12195172" y="2852704"/>
                </a:lnTo>
                <a:lnTo>
                  <a:pt x="11903718" y="2912772"/>
                </a:lnTo>
                <a:lnTo>
                  <a:pt x="11748374" y="2943593"/>
                </a:lnTo>
                <a:cubicBezTo>
                  <a:pt x="10068603" y="3258463"/>
                  <a:pt x="8143627" y="3437316"/>
                  <a:pt x="6097589" y="3437316"/>
                </a:cubicBezTo>
                <a:cubicBezTo>
                  <a:pt x="4051551" y="3437316"/>
                  <a:pt x="2126574" y="3258463"/>
                  <a:pt x="446803" y="2943593"/>
                </a:cubicBezTo>
                <a:lnTo>
                  <a:pt x="291179" y="2912717"/>
                </a:lnTo>
                <a:lnTo>
                  <a:pt x="0" y="2852705"/>
                </a:lnTo>
                <a:close/>
              </a:path>
            </a:pathLst>
          </a:custGeom>
          <a:solidFill>
            <a:srgbClr val="B7B7B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anchor="ctr" anchorCtr="0">
            <a:noAutofit/>
          </a:bodyPr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2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14" name="Symbol zastępczy zawartości 8"/>
          <p:cNvSpPr>
            <a:spLocks noGrp="1"/>
          </p:cNvSpPr>
          <p:nvPr>
            <p:ph sz="quarter" idx="11" hasCustomPrompt="1"/>
          </p:nvPr>
        </p:nvSpPr>
        <p:spPr>
          <a:xfrm>
            <a:off x="804863" y="5027729"/>
            <a:ext cx="10585450" cy="92222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A9D25B8-9178-4847-A91B-A75A5B75B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4863" y="3825838"/>
            <a:ext cx="10585449" cy="684076"/>
          </a:xfrm>
        </p:spPr>
        <p:txBody>
          <a:bodyPr wrap="square" lIns="0" tIns="0" rIns="0" bIns="0" anchor="b">
            <a:noAutofit/>
          </a:bodyPr>
          <a:lstStyle>
            <a:lvl1pPr>
              <a:defRPr lang="en-PL" sz="2500" baseline="0" dirty="0">
                <a:solidFill>
                  <a:srgbClr val="AC8121"/>
                </a:solidFill>
              </a:defRPr>
            </a:lvl1pPr>
          </a:lstStyle>
          <a:p>
            <a:r>
              <a:rPr lang="pl-PL" dirty="0"/>
              <a:t>Tytuł slajdu</a:t>
            </a:r>
            <a:endParaRPr lang="en-PL" dirty="0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1B0101C5-00E8-964C-95E8-D27ED7DFB6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4863" y="4618276"/>
            <a:ext cx="10585452" cy="25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lang="en-GB" sz="1500" b="0" kern="0" baseline="0" smtClean="0">
                <a:solidFill>
                  <a:srgbClr val="AC8121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2pPr>
            <a:lvl3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3pPr>
            <a:lvl4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4pPr>
            <a:lvl5pPr>
              <a:defRPr lang="en-PL" sz="1500" b="0" kern="120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5pPr>
          </a:lstStyle>
          <a:p>
            <a:pPr lvl="0">
              <a:spcBef>
                <a:spcPct val="0"/>
              </a:spcBef>
            </a:pPr>
            <a:r>
              <a:rPr lang="pl-PL" dirty="0"/>
              <a:t>Podtytuł slajdu</a:t>
            </a:r>
            <a:endParaRPr lang="en-PL" dirty="0"/>
          </a:p>
        </p:txBody>
      </p:sp>
      <p:grpSp>
        <p:nvGrpSpPr>
          <p:cNvPr id="11" name="Grupa 10"/>
          <p:cNvGrpSpPr/>
          <p:nvPr userDrawn="1"/>
        </p:nvGrpSpPr>
        <p:grpSpPr>
          <a:xfrm>
            <a:off x="10360365" y="0"/>
            <a:ext cx="1834811" cy="1323061"/>
            <a:chOff x="10360365" y="0"/>
            <a:chExt cx="1834811" cy="1323061"/>
          </a:xfrm>
        </p:grpSpPr>
        <p:pic>
          <p:nvPicPr>
            <p:cNvPr id="13" name="Obraz 12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0365" y="103399"/>
              <a:ext cx="1374943" cy="1219662"/>
            </a:xfrm>
            <a:prstGeom prst="rect">
              <a:avLst/>
            </a:prstGeom>
          </p:spPr>
        </p:pic>
        <p:sp>
          <p:nvSpPr>
            <p:cNvPr id="15" name="Prostokąt 14"/>
            <p:cNvSpPr/>
            <p:nvPr userDrawn="1"/>
          </p:nvSpPr>
          <p:spPr>
            <a:xfrm>
              <a:off x="10360365" y="0"/>
              <a:ext cx="1834811" cy="13230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37941596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1 kolumna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0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1" y="0"/>
            <a:ext cx="12195174" cy="3430588"/>
          </a:xfrm>
          <a:prstGeom prst="rect">
            <a:avLst/>
          </a:prstGeom>
          <a:solidFill>
            <a:srgbClr val="B7B7B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2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14" name="Symbol zastępczy zawartości 8"/>
          <p:cNvSpPr>
            <a:spLocks noGrp="1"/>
          </p:cNvSpPr>
          <p:nvPr>
            <p:ph sz="quarter" idx="11" hasCustomPrompt="1"/>
          </p:nvPr>
        </p:nvSpPr>
        <p:spPr>
          <a:xfrm>
            <a:off x="804863" y="5027729"/>
            <a:ext cx="10585450" cy="92222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A9D25B8-9178-4847-A91B-A75A5B75B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4863" y="3825838"/>
            <a:ext cx="10585447" cy="684076"/>
          </a:xfrm>
        </p:spPr>
        <p:txBody>
          <a:bodyPr wrap="square" lIns="0" tIns="0" rIns="0" bIns="0" anchor="b">
            <a:noAutofit/>
          </a:bodyPr>
          <a:lstStyle>
            <a:lvl1pPr>
              <a:defRPr lang="en-PL" sz="2500" baseline="0" dirty="0">
                <a:solidFill>
                  <a:srgbClr val="AC8121"/>
                </a:solidFill>
              </a:defRPr>
            </a:lvl1pPr>
          </a:lstStyle>
          <a:p>
            <a:r>
              <a:rPr lang="pl-PL" dirty="0"/>
              <a:t>Tytuł slajdu</a:t>
            </a:r>
            <a:endParaRPr lang="en-PL" dirty="0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1B0101C5-00E8-964C-95E8-D27ED7DFB6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4863" y="4618276"/>
            <a:ext cx="10585450" cy="25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lang="en-GB" sz="1500" b="0" kern="0" smtClean="0">
                <a:solidFill>
                  <a:srgbClr val="AC8121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2pPr>
            <a:lvl3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3pPr>
            <a:lvl4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4pPr>
            <a:lvl5pPr>
              <a:defRPr lang="en-PL" sz="1500" b="0" kern="120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5pPr>
          </a:lstStyle>
          <a:p>
            <a:pPr lvl="0">
              <a:spcBef>
                <a:spcPct val="0"/>
              </a:spcBef>
            </a:pPr>
            <a:r>
              <a:rPr lang="pl-PL" dirty="0"/>
              <a:t>Podtytuł slajdu</a:t>
            </a:r>
            <a:endParaRPr lang="en-PL" dirty="0"/>
          </a:p>
        </p:txBody>
      </p:sp>
      <p:grpSp>
        <p:nvGrpSpPr>
          <p:cNvPr id="11" name="Grupa 10"/>
          <p:cNvGrpSpPr/>
          <p:nvPr userDrawn="1"/>
        </p:nvGrpSpPr>
        <p:grpSpPr>
          <a:xfrm>
            <a:off x="10360365" y="0"/>
            <a:ext cx="1834811" cy="1323061"/>
            <a:chOff x="10360365" y="0"/>
            <a:chExt cx="1834811" cy="1323061"/>
          </a:xfrm>
        </p:grpSpPr>
        <p:pic>
          <p:nvPicPr>
            <p:cNvPr id="15" name="Obraz 14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0365" y="103399"/>
              <a:ext cx="1374943" cy="1219662"/>
            </a:xfrm>
            <a:prstGeom prst="rect">
              <a:avLst/>
            </a:prstGeom>
          </p:spPr>
        </p:pic>
        <p:sp>
          <p:nvSpPr>
            <p:cNvPr id="16" name="Prostokąt 15"/>
            <p:cNvSpPr/>
            <p:nvPr userDrawn="1"/>
          </p:nvSpPr>
          <p:spPr>
            <a:xfrm>
              <a:off x="10360365" y="0"/>
              <a:ext cx="1834811" cy="13230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16047383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1 kolumna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0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1" y="0"/>
            <a:ext cx="6097587" cy="3430588"/>
          </a:xfrm>
          <a:prstGeom prst="rect">
            <a:avLst/>
          </a:prstGeom>
          <a:solidFill>
            <a:srgbClr val="B7B7B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pic>
        <p:nvPicPr>
          <p:cNvPr id="11" name="Obraz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075" y="103399"/>
            <a:ext cx="1240357" cy="1368152"/>
          </a:xfrm>
          <a:prstGeom prst="rect">
            <a:avLst/>
          </a:prstGeom>
        </p:spPr>
      </p:pic>
      <p:sp>
        <p:nvSpPr>
          <p:cNvPr id="12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14" name="Symbol zastępczy zawartości 8"/>
          <p:cNvSpPr>
            <a:spLocks noGrp="1"/>
          </p:cNvSpPr>
          <p:nvPr>
            <p:ph sz="quarter" idx="11" hasCustomPrompt="1"/>
          </p:nvPr>
        </p:nvSpPr>
        <p:spPr>
          <a:xfrm>
            <a:off x="804863" y="5027729"/>
            <a:ext cx="10585450" cy="92222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A9D25B8-9178-4847-A91B-A75A5B75B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4863" y="3825838"/>
            <a:ext cx="10585447" cy="684076"/>
          </a:xfrm>
        </p:spPr>
        <p:txBody>
          <a:bodyPr wrap="square" lIns="0" tIns="0" rIns="0" bIns="0" anchor="b">
            <a:noAutofit/>
          </a:bodyPr>
          <a:lstStyle>
            <a:lvl1pPr>
              <a:defRPr lang="en-PL" sz="2500" baseline="0" dirty="0">
                <a:solidFill>
                  <a:srgbClr val="AC8121"/>
                </a:solidFill>
              </a:defRPr>
            </a:lvl1pPr>
          </a:lstStyle>
          <a:p>
            <a:r>
              <a:rPr lang="pl-PL" dirty="0"/>
              <a:t>Tytuł slajdu</a:t>
            </a:r>
            <a:endParaRPr lang="en-PL" dirty="0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1B0101C5-00E8-964C-95E8-D27ED7DFB6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4863" y="4618276"/>
            <a:ext cx="10585450" cy="25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lang="en-GB" sz="1500" b="0" kern="0" smtClean="0">
                <a:solidFill>
                  <a:srgbClr val="AC8121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2pPr>
            <a:lvl3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3pPr>
            <a:lvl4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4pPr>
            <a:lvl5pPr>
              <a:defRPr lang="en-PL" sz="1500" b="0" kern="120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5pPr>
          </a:lstStyle>
          <a:p>
            <a:pPr lvl="0">
              <a:spcBef>
                <a:spcPct val="0"/>
              </a:spcBef>
            </a:pPr>
            <a:r>
              <a:rPr lang="pl-PL" dirty="0"/>
              <a:t>Podtytuł slajdu</a:t>
            </a:r>
            <a:endParaRPr lang="en-PL" dirty="0"/>
          </a:p>
        </p:txBody>
      </p:sp>
      <p:sp>
        <p:nvSpPr>
          <p:cNvPr id="9" name="Picture Placeholder 10"/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6097586" y="0"/>
            <a:ext cx="6097587" cy="3430588"/>
          </a:xfrm>
          <a:prstGeom prst="rect">
            <a:avLst/>
          </a:prstGeom>
          <a:solidFill>
            <a:srgbClr val="B7B7B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grpSp>
        <p:nvGrpSpPr>
          <p:cNvPr id="19" name="Grupa 18"/>
          <p:cNvGrpSpPr/>
          <p:nvPr userDrawn="1"/>
        </p:nvGrpSpPr>
        <p:grpSpPr>
          <a:xfrm>
            <a:off x="10360365" y="0"/>
            <a:ext cx="1834811" cy="1323061"/>
            <a:chOff x="10360365" y="0"/>
            <a:chExt cx="1834811" cy="1323061"/>
          </a:xfrm>
        </p:grpSpPr>
        <p:pic>
          <p:nvPicPr>
            <p:cNvPr id="20" name="Obraz 19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0365" y="103399"/>
              <a:ext cx="1374943" cy="1219662"/>
            </a:xfrm>
            <a:prstGeom prst="rect">
              <a:avLst/>
            </a:prstGeom>
          </p:spPr>
        </p:pic>
        <p:sp>
          <p:nvSpPr>
            <p:cNvPr id="21" name="Prostokąt 20"/>
            <p:cNvSpPr/>
            <p:nvPr userDrawn="1"/>
          </p:nvSpPr>
          <p:spPr>
            <a:xfrm>
              <a:off x="10360365" y="0"/>
              <a:ext cx="1834811" cy="13230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5694056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1 kolumna v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0"/>
          <p:cNvSpPr>
            <a:spLocks noGrp="1"/>
          </p:cNvSpPr>
          <p:nvPr>
            <p:ph type="pic" sz="quarter" idx="26" hasCustomPrompt="1"/>
          </p:nvPr>
        </p:nvSpPr>
        <p:spPr>
          <a:xfrm>
            <a:off x="8129788" y="1276"/>
            <a:ext cx="4064400" cy="3430800"/>
          </a:xfrm>
          <a:prstGeom prst="rect">
            <a:avLst/>
          </a:prstGeom>
          <a:solidFill>
            <a:srgbClr val="B7B7B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0" name="Picture Placeholder 10"/>
          <p:cNvSpPr>
            <a:spLocks noGrp="1"/>
          </p:cNvSpPr>
          <p:nvPr>
            <p:ph type="pic" sz="quarter" idx="22" hasCustomPrompt="1"/>
          </p:nvPr>
        </p:nvSpPr>
        <p:spPr>
          <a:xfrm>
            <a:off x="-3746" y="1276"/>
            <a:ext cx="4064400" cy="3430800"/>
          </a:xfrm>
          <a:prstGeom prst="rect">
            <a:avLst/>
          </a:prstGeom>
          <a:solidFill>
            <a:srgbClr val="B7B7B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3" name="Picture Placeholder 10"/>
          <p:cNvSpPr>
            <a:spLocks noGrp="1"/>
          </p:cNvSpPr>
          <p:nvPr>
            <p:ph type="pic" sz="quarter" idx="24" hasCustomPrompt="1"/>
          </p:nvPr>
        </p:nvSpPr>
        <p:spPr>
          <a:xfrm>
            <a:off x="4060654" y="1276"/>
            <a:ext cx="4069134" cy="3430800"/>
          </a:xfrm>
          <a:prstGeom prst="rect">
            <a:avLst/>
          </a:prstGeom>
          <a:solidFill>
            <a:srgbClr val="B7B7B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2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14" name="Symbol zastępczy zawartości 8"/>
          <p:cNvSpPr>
            <a:spLocks noGrp="1"/>
          </p:cNvSpPr>
          <p:nvPr>
            <p:ph sz="quarter" idx="11" hasCustomPrompt="1"/>
          </p:nvPr>
        </p:nvSpPr>
        <p:spPr>
          <a:xfrm>
            <a:off x="804863" y="5027729"/>
            <a:ext cx="10585450" cy="92222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A9D25B8-9178-4847-A91B-A75A5B75B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4863" y="3825838"/>
            <a:ext cx="10585447" cy="684076"/>
          </a:xfrm>
        </p:spPr>
        <p:txBody>
          <a:bodyPr wrap="square" lIns="0" tIns="0" rIns="0" bIns="0" anchor="b">
            <a:noAutofit/>
          </a:bodyPr>
          <a:lstStyle>
            <a:lvl1pPr>
              <a:defRPr lang="en-PL" sz="2500" baseline="0" dirty="0">
                <a:solidFill>
                  <a:srgbClr val="AC8121"/>
                </a:solidFill>
              </a:defRPr>
            </a:lvl1pPr>
          </a:lstStyle>
          <a:p>
            <a:r>
              <a:rPr lang="pl-PL" dirty="0"/>
              <a:t>Tytuł slajdu</a:t>
            </a:r>
            <a:endParaRPr lang="en-PL" dirty="0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1B0101C5-00E8-964C-95E8-D27ED7DFB6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4863" y="4618276"/>
            <a:ext cx="10585450" cy="25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lang="en-GB" sz="1500" b="0" kern="0" smtClean="0">
                <a:solidFill>
                  <a:srgbClr val="AC8121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2pPr>
            <a:lvl3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3pPr>
            <a:lvl4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4pPr>
            <a:lvl5pPr>
              <a:defRPr lang="en-PL" sz="1500" b="0" kern="120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5pPr>
          </a:lstStyle>
          <a:p>
            <a:pPr lvl="0">
              <a:spcBef>
                <a:spcPct val="0"/>
              </a:spcBef>
            </a:pPr>
            <a:r>
              <a:rPr lang="pl-PL" dirty="0"/>
              <a:t>Podtytuł slajdu</a:t>
            </a:r>
            <a:endParaRPr lang="en-PL" dirty="0"/>
          </a:p>
        </p:txBody>
      </p:sp>
      <p:grpSp>
        <p:nvGrpSpPr>
          <p:cNvPr id="20" name="Grupa 19"/>
          <p:cNvGrpSpPr/>
          <p:nvPr userDrawn="1"/>
        </p:nvGrpSpPr>
        <p:grpSpPr>
          <a:xfrm>
            <a:off x="10360365" y="0"/>
            <a:ext cx="1834811" cy="1323061"/>
            <a:chOff x="10360365" y="0"/>
            <a:chExt cx="1834811" cy="1323061"/>
          </a:xfrm>
        </p:grpSpPr>
        <p:pic>
          <p:nvPicPr>
            <p:cNvPr id="21" name="Obraz 20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0365" y="103399"/>
              <a:ext cx="1374943" cy="1219662"/>
            </a:xfrm>
            <a:prstGeom prst="rect">
              <a:avLst/>
            </a:prstGeom>
          </p:spPr>
        </p:pic>
        <p:sp>
          <p:nvSpPr>
            <p:cNvPr id="22" name="Prostokąt 21"/>
            <p:cNvSpPr/>
            <p:nvPr userDrawn="1"/>
          </p:nvSpPr>
          <p:spPr>
            <a:xfrm>
              <a:off x="10360365" y="0"/>
              <a:ext cx="1834811" cy="13230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3221773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obrazu 7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1" y="0"/>
            <a:ext cx="12195174" cy="3437316"/>
          </a:xfrm>
          <a:custGeom>
            <a:avLst/>
            <a:gdLst>
              <a:gd name="connsiteX0" fmla="*/ 0 w 12195174"/>
              <a:gd name="connsiteY0" fmla="*/ 0 h 3437316"/>
              <a:gd name="connsiteX1" fmla="*/ 12195174 w 12195174"/>
              <a:gd name="connsiteY1" fmla="*/ 0 h 3437316"/>
              <a:gd name="connsiteX2" fmla="*/ 12195174 w 12195174"/>
              <a:gd name="connsiteY2" fmla="*/ 2854946 h 3437316"/>
              <a:gd name="connsiteX3" fmla="*/ 12195172 w 12195174"/>
              <a:gd name="connsiteY3" fmla="*/ 2854946 h 3437316"/>
              <a:gd name="connsiteX4" fmla="*/ 12195172 w 12195174"/>
              <a:gd name="connsiteY4" fmla="*/ 2852704 h 3437316"/>
              <a:gd name="connsiteX5" fmla="*/ 11903718 w 12195174"/>
              <a:gd name="connsiteY5" fmla="*/ 2912772 h 3437316"/>
              <a:gd name="connsiteX6" fmla="*/ 11748374 w 12195174"/>
              <a:gd name="connsiteY6" fmla="*/ 2943593 h 3437316"/>
              <a:gd name="connsiteX7" fmla="*/ 6097589 w 12195174"/>
              <a:gd name="connsiteY7" fmla="*/ 3437316 h 3437316"/>
              <a:gd name="connsiteX8" fmla="*/ 446803 w 12195174"/>
              <a:gd name="connsiteY8" fmla="*/ 2943593 h 3437316"/>
              <a:gd name="connsiteX9" fmla="*/ 291179 w 12195174"/>
              <a:gd name="connsiteY9" fmla="*/ 2912717 h 3437316"/>
              <a:gd name="connsiteX10" fmla="*/ 0 w 12195174"/>
              <a:gd name="connsiteY10" fmla="*/ 2852705 h 3437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5174" h="3437316">
                <a:moveTo>
                  <a:pt x="0" y="0"/>
                </a:moveTo>
                <a:lnTo>
                  <a:pt x="12195174" y="0"/>
                </a:lnTo>
                <a:lnTo>
                  <a:pt x="12195174" y="2854946"/>
                </a:lnTo>
                <a:lnTo>
                  <a:pt x="12195172" y="2854946"/>
                </a:lnTo>
                <a:lnTo>
                  <a:pt x="12195172" y="2852704"/>
                </a:lnTo>
                <a:lnTo>
                  <a:pt x="11903718" y="2912772"/>
                </a:lnTo>
                <a:lnTo>
                  <a:pt x="11748374" y="2943593"/>
                </a:lnTo>
                <a:cubicBezTo>
                  <a:pt x="10068603" y="3258463"/>
                  <a:pt x="8143627" y="3437316"/>
                  <a:pt x="6097589" y="3437316"/>
                </a:cubicBezTo>
                <a:cubicBezTo>
                  <a:pt x="4051551" y="3437316"/>
                  <a:pt x="2126574" y="3258463"/>
                  <a:pt x="446803" y="2943593"/>
                </a:cubicBezTo>
                <a:lnTo>
                  <a:pt x="291179" y="2912717"/>
                </a:lnTo>
                <a:lnTo>
                  <a:pt x="0" y="2852705"/>
                </a:lnTo>
                <a:close/>
              </a:path>
            </a:pathLst>
          </a:custGeom>
          <a:solidFill>
            <a:srgbClr val="B7B7B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anchor="ctr" anchorCtr="0">
            <a:noAutofit/>
          </a:bodyPr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2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14" name="Symbol zastępczy zawartości 8"/>
          <p:cNvSpPr>
            <a:spLocks noGrp="1"/>
          </p:cNvSpPr>
          <p:nvPr>
            <p:ph sz="quarter" idx="11" hasCustomPrompt="1"/>
          </p:nvPr>
        </p:nvSpPr>
        <p:spPr>
          <a:xfrm>
            <a:off x="804863" y="5518026"/>
            <a:ext cx="10585450" cy="43192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A9D25B8-9178-4847-A91B-A75A5B75B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4866" y="4148712"/>
            <a:ext cx="10585447" cy="1201891"/>
          </a:xfrm>
        </p:spPr>
        <p:txBody>
          <a:bodyPr wrap="square" lIns="0" tIns="0" rIns="0" bIns="0" anchor="b">
            <a:noAutofit/>
          </a:bodyPr>
          <a:lstStyle>
            <a:lvl1pPr>
              <a:defRPr lang="en-PL" sz="4000" baseline="0" dirty="0">
                <a:solidFill>
                  <a:srgbClr val="AC8121"/>
                </a:solidFill>
              </a:defRPr>
            </a:lvl1pPr>
          </a:lstStyle>
          <a:p>
            <a:r>
              <a:rPr lang="pl-PL" dirty="0"/>
              <a:t>Tytuł prezentacji/działu/rozdziału</a:t>
            </a:r>
            <a:endParaRPr lang="en-PL" dirty="0"/>
          </a:p>
        </p:txBody>
      </p:sp>
      <p:grpSp>
        <p:nvGrpSpPr>
          <p:cNvPr id="11" name="Grupa 10"/>
          <p:cNvGrpSpPr/>
          <p:nvPr userDrawn="1"/>
        </p:nvGrpSpPr>
        <p:grpSpPr>
          <a:xfrm>
            <a:off x="10360365" y="0"/>
            <a:ext cx="1834811" cy="1323061"/>
            <a:chOff x="10360365" y="0"/>
            <a:chExt cx="1834811" cy="1323061"/>
          </a:xfrm>
        </p:grpSpPr>
        <p:pic>
          <p:nvPicPr>
            <p:cNvPr id="15" name="Obraz 14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0365" y="103399"/>
              <a:ext cx="1374943" cy="1219662"/>
            </a:xfrm>
            <a:prstGeom prst="rect">
              <a:avLst/>
            </a:prstGeom>
          </p:spPr>
        </p:pic>
        <p:sp>
          <p:nvSpPr>
            <p:cNvPr id="16" name="Prostokąt 15"/>
            <p:cNvSpPr/>
            <p:nvPr userDrawn="1"/>
          </p:nvSpPr>
          <p:spPr>
            <a:xfrm>
              <a:off x="10360365" y="0"/>
              <a:ext cx="1834811" cy="13230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6423631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1 kolumna v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0"/>
          <p:cNvSpPr>
            <a:spLocks noGrp="1"/>
          </p:cNvSpPr>
          <p:nvPr>
            <p:ph type="pic" sz="quarter" idx="26" hasCustomPrompt="1"/>
          </p:nvPr>
        </p:nvSpPr>
        <p:spPr>
          <a:xfrm>
            <a:off x="6100614" y="-1006"/>
            <a:ext cx="3049200" cy="3430800"/>
          </a:xfrm>
          <a:prstGeom prst="rect">
            <a:avLst/>
          </a:prstGeom>
          <a:solidFill>
            <a:srgbClr val="B7B7B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0" name="Picture Placeholder 10"/>
          <p:cNvSpPr>
            <a:spLocks noGrp="1"/>
          </p:cNvSpPr>
          <p:nvPr>
            <p:ph type="pic" sz="quarter" idx="27" hasCustomPrompt="1"/>
          </p:nvPr>
        </p:nvSpPr>
        <p:spPr>
          <a:xfrm>
            <a:off x="9149814" y="-1006"/>
            <a:ext cx="3061001" cy="3430800"/>
          </a:xfrm>
          <a:prstGeom prst="rect">
            <a:avLst/>
          </a:prstGeom>
          <a:solidFill>
            <a:srgbClr val="B7B7B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3" name="Picture Placeholder 10"/>
          <p:cNvSpPr>
            <a:spLocks noGrp="1"/>
          </p:cNvSpPr>
          <p:nvPr>
            <p:ph type="pic" sz="quarter" idx="21" hasCustomPrompt="1"/>
          </p:nvPr>
        </p:nvSpPr>
        <p:spPr>
          <a:xfrm>
            <a:off x="-9587" y="-1006"/>
            <a:ext cx="3049200" cy="3430800"/>
          </a:xfrm>
          <a:prstGeom prst="rect">
            <a:avLst/>
          </a:prstGeom>
          <a:solidFill>
            <a:srgbClr val="B7B7B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5" name="Picture Placeholder 10"/>
          <p:cNvSpPr>
            <a:spLocks noGrp="1"/>
          </p:cNvSpPr>
          <p:nvPr>
            <p:ph type="pic" sz="quarter" idx="25" hasCustomPrompt="1"/>
          </p:nvPr>
        </p:nvSpPr>
        <p:spPr>
          <a:xfrm>
            <a:off x="3039613" y="-1006"/>
            <a:ext cx="3061001" cy="3430800"/>
          </a:xfrm>
          <a:prstGeom prst="rect">
            <a:avLst/>
          </a:prstGeom>
          <a:solidFill>
            <a:srgbClr val="B7B7B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2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14" name="Symbol zastępczy zawartości 8"/>
          <p:cNvSpPr>
            <a:spLocks noGrp="1"/>
          </p:cNvSpPr>
          <p:nvPr>
            <p:ph sz="quarter" idx="11" hasCustomPrompt="1"/>
          </p:nvPr>
        </p:nvSpPr>
        <p:spPr>
          <a:xfrm>
            <a:off x="804863" y="5027729"/>
            <a:ext cx="10585450" cy="92222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A9D25B8-9178-4847-A91B-A75A5B75B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4863" y="3825838"/>
            <a:ext cx="10585447" cy="684076"/>
          </a:xfrm>
        </p:spPr>
        <p:txBody>
          <a:bodyPr wrap="square" lIns="0" tIns="0" rIns="0" bIns="0" anchor="b">
            <a:noAutofit/>
          </a:bodyPr>
          <a:lstStyle>
            <a:lvl1pPr>
              <a:defRPr lang="en-PL" sz="2500" baseline="0" dirty="0">
                <a:solidFill>
                  <a:srgbClr val="AC8121"/>
                </a:solidFill>
              </a:defRPr>
            </a:lvl1pPr>
          </a:lstStyle>
          <a:p>
            <a:r>
              <a:rPr lang="pl-PL" dirty="0"/>
              <a:t>Tytuł slajdu</a:t>
            </a:r>
            <a:endParaRPr lang="en-PL" dirty="0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1B0101C5-00E8-964C-95E8-D27ED7DFB6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4863" y="4618276"/>
            <a:ext cx="10585450" cy="25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lang="en-GB" sz="1500" b="0" kern="0" smtClean="0">
                <a:solidFill>
                  <a:srgbClr val="AC8121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2pPr>
            <a:lvl3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3pPr>
            <a:lvl4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4pPr>
            <a:lvl5pPr>
              <a:defRPr lang="en-PL" sz="1500" b="0" kern="120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5pPr>
          </a:lstStyle>
          <a:p>
            <a:pPr lvl="0">
              <a:spcBef>
                <a:spcPct val="0"/>
              </a:spcBef>
            </a:pPr>
            <a:r>
              <a:rPr lang="pl-PL" dirty="0"/>
              <a:t>Podtytuł slajdu</a:t>
            </a:r>
            <a:endParaRPr lang="en-PL" dirty="0"/>
          </a:p>
        </p:txBody>
      </p:sp>
      <p:grpSp>
        <p:nvGrpSpPr>
          <p:cNvPr id="21" name="Grupa 20"/>
          <p:cNvGrpSpPr/>
          <p:nvPr userDrawn="1"/>
        </p:nvGrpSpPr>
        <p:grpSpPr>
          <a:xfrm>
            <a:off x="10360365" y="0"/>
            <a:ext cx="1834811" cy="1323061"/>
            <a:chOff x="10360365" y="0"/>
            <a:chExt cx="1834811" cy="1323061"/>
          </a:xfrm>
        </p:grpSpPr>
        <p:pic>
          <p:nvPicPr>
            <p:cNvPr id="22" name="Obraz 21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0365" y="103399"/>
              <a:ext cx="1374943" cy="1219662"/>
            </a:xfrm>
            <a:prstGeom prst="rect">
              <a:avLst/>
            </a:prstGeom>
          </p:spPr>
        </p:pic>
        <p:sp>
          <p:nvSpPr>
            <p:cNvPr id="23" name="Prostokąt 22"/>
            <p:cNvSpPr/>
            <p:nvPr userDrawn="1"/>
          </p:nvSpPr>
          <p:spPr>
            <a:xfrm>
              <a:off x="10360365" y="0"/>
              <a:ext cx="1834811" cy="13230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18286688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1 kolumna v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ymbol zastępczy obrazu 12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1" y="3442402"/>
            <a:ext cx="12195174" cy="3443776"/>
          </a:xfrm>
          <a:custGeom>
            <a:avLst/>
            <a:gdLst>
              <a:gd name="connsiteX0" fmla="*/ 6097584 w 12195174"/>
              <a:gd name="connsiteY0" fmla="*/ 0 h 3443776"/>
              <a:gd name="connsiteX1" fmla="*/ 11742702 w 12195174"/>
              <a:gd name="connsiteY1" fmla="*/ 507153 h 3443776"/>
              <a:gd name="connsiteX2" fmla="*/ 12195172 w 12195174"/>
              <a:gd name="connsiteY2" fmla="*/ 599460 h 3443776"/>
              <a:gd name="connsiteX3" fmla="*/ 12195172 w 12195174"/>
              <a:gd name="connsiteY3" fmla="*/ 581182 h 3443776"/>
              <a:gd name="connsiteX4" fmla="*/ 12195174 w 12195174"/>
              <a:gd name="connsiteY4" fmla="*/ 581182 h 3443776"/>
              <a:gd name="connsiteX5" fmla="*/ 12195174 w 12195174"/>
              <a:gd name="connsiteY5" fmla="*/ 3443776 h 3443776"/>
              <a:gd name="connsiteX6" fmla="*/ 0 w 12195174"/>
              <a:gd name="connsiteY6" fmla="*/ 3443776 h 3443776"/>
              <a:gd name="connsiteX7" fmla="*/ 0 w 12195174"/>
              <a:gd name="connsiteY7" fmla="*/ 599459 h 3443776"/>
              <a:gd name="connsiteX8" fmla="*/ 452466 w 12195174"/>
              <a:gd name="connsiteY8" fmla="*/ 507153 h 3443776"/>
              <a:gd name="connsiteX9" fmla="*/ 6097584 w 12195174"/>
              <a:gd name="connsiteY9" fmla="*/ 0 h 3443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5174" h="3443776">
                <a:moveTo>
                  <a:pt x="6097584" y="0"/>
                </a:moveTo>
                <a:cubicBezTo>
                  <a:pt x="8141570" y="0"/>
                  <a:pt x="10064616" y="183718"/>
                  <a:pt x="11742702" y="507153"/>
                </a:cubicBezTo>
                <a:lnTo>
                  <a:pt x="12195172" y="599460"/>
                </a:lnTo>
                <a:lnTo>
                  <a:pt x="12195172" y="581182"/>
                </a:lnTo>
                <a:lnTo>
                  <a:pt x="12195174" y="581182"/>
                </a:lnTo>
                <a:lnTo>
                  <a:pt x="12195174" y="3443776"/>
                </a:lnTo>
                <a:lnTo>
                  <a:pt x="0" y="3443776"/>
                </a:lnTo>
                <a:lnTo>
                  <a:pt x="0" y="599459"/>
                </a:lnTo>
                <a:lnTo>
                  <a:pt x="452466" y="507153"/>
                </a:lnTo>
                <a:cubicBezTo>
                  <a:pt x="2130552" y="183718"/>
                  <a:pt x="4053598" y="0"/>
                  <a:pt x="6097584" y="0"/>
                </a:cubicBezTo>
                <a:close/>
              </a:path>
            </a:pathLst>
          </a:custGeom>
          <a:solidFill>
            <a:srgbClr val="B7B7B7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anchor="ctr" anchorCtr="0">
            <a:noAutofit/>
          </a:bodyPr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2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6" name="Picture Placeholder 10"/>
          <p:cNvSpPr>
            <a:spLocks noGrp="1"/>
          </p:cNvSpPr>
          <p:nvPr>
            <p:ph type="pic" sz="quarter" idx="24" hasCustomPrompt="1"/>
          </p:nvPr>
        </p:nvSpPr>
        <p:spPr>
          <a:xfrm>
            <a:off x="5212129" y="2595604"/>
            <a:ext cx="1770918" cy="1770294"/>
          </a:xfrm>
          <a:prstGeom prst="ellipse">
            <a:avLst/>
          </a:prstGeom>
          <a:solidFill>
            <a:srgbClr val="B7B7B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 baseline="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pl-PL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A9D25B8-9178-4847-A91B-A75A5B75B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4863" y="441462"/>
            <a:ext cx="9505950" cy="684076"/>
          </a:xfrm>
        </p:spPr>
        <p:txBody>
          <a:bodyPr wrap="square" lIns="0" tIns="0" rIns="0" bIns="0" anchor="b">
            <a:noAutofit/>
          </a:bodyPr>
          <a:lstStyle>
            <a:lvl1pPr>
              <a:defRPr lang="en-PL" sz="2500" baseline="0" dirty="0">
                <a:solidFill>
                  <a:srgbClr val="AC8121"/>
                </a:solidFill>
              </a:defRPr>
            </a:lvl1pPr>
          </a:lstStyle>
          <a:p>
            <a:r>
              <a:rPr lang="pl-PL" dirty="0"/>
              <a:t>Tytuł slajdu</a:t>
            </a:r>
            <a:endParaRPr lang="en-PL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B0101C5-00E8-964C-95E8-D27ED7DFB6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4862" y="1233900"/>
            <a:ext cx="9505953" cy="25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lang="en-GB" sz="1500" b="0" kern="0" smtClean="0">
                <a:solidFill>
                  <a:srgbClr val="AC8121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2pPr>
            <a:lvl3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3pPr>
            <a:lvl4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4pPr>
            <a:lvl5pPr>
              <a:defRPr lang="en-PL" sz="1500" b="0" kern="120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5pPr>
          </a:lstStyle>
          <a:p>
            <a:pPr lvl="0">
              <a:spcBef>
                <a:spcPct val="0"/>
              </a:spcBef>
            </a:pPr>
            <a:r>
              <a:rPr lang="pl-PL" dirty="0"/>
              <a:t>Podtytuł slajdu</a:t>
            </a:r>
            <a:endParaRPr lang="en-PL" dirty="0"/>
          </a:p>
        </p:txBody>
      </p:sp>
      <p:sp>
        <p:nvSpPr>
          <p:cNvPr id="14" name="Symbol zastępczy zawartości 8"/>
          <p:cNvSpPr>
            <a:spLocks noGrp="1"/>
          </p:cNvSpPr>
          <p:nvPr>
            <p:ph sz="quarter" idx="11" hasCustomPrompt="1"/>
          </p:nvPr>
        </p:nvSpPr>
        <p:spPr>
          <a:xfrm>
            <a:off x="804863" y="1643477"/>
            <a:ext cx="9505952" cy="49017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</p:txBody>
      </p:sp>
      <p:grpSp>
        <p:nvGrpSpPr>
          <p:cNvPr id="11" name="Grupa 10"/>
          <p:cNvGrpSpPr/>
          <p:nvPr userDrawn="1"/>
        </p:nvGrpSpPr>
        <p:grpSpPr>
          <a:xfrm>
            <a:off x="10360365" y="0"/>
            <a:ext cx="1834811" cy="1323061"/>
            <a:chOff x="10360365" y="0"/>
            <a:chExt cx="1834811" cy="1323061"/>
          </a:xfrm>
        </p:grpSpPr>
        <p:pic>
          <p:nvPicPr>
            <p:cNvPr id="18" name="Obraz 17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0365" y="103399"/>
              <a:ext cx="1374943" cy="1219662"/>
            </a:xfrm>
            <a:prstGeom prst="rect">
              <a:avLst/>
            </a:prstGeom>
          </p:spPr>
        </p:pic>
        <p:sp>
          <p:nvSpPr>
            <p:cNvPr id="19" name="Prostokąt 18"/>
            <p:cNvSpPr/>
            <p:nvPr userDrawn="1"/>
          </p:nvSpPr>
          <p:spPr>
            <a:xfrm>
              <a:off x="10360365" y="0"/>
              <a:ext cx="1834811" cy="13230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39636292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1 kolumna v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ymbol zastępczy obrazu 12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1" y="3442402"/>
            <a:ext cx="12195174" cy="3443776"/>
          </a:xfrm>
          <a:custGeom>
            <a:avLst/>
            <a:gdLst>
              <a:gd name="connsiteX0" fmla="*/ 6097584 w 12195174"/>
              <a:gd name="connsiteY0" fmla="*/ 0 h 3443776"/>
              <a:gd name="connsiteX1" fmla="*/ 11742702 w 12195174"/>
              <a:gd name="connsiteY1" fmla="*/ 507153 h 3443776"/>
              <a:gd name="connsiteX2" fmla="*/ 12195172 w 12195174"/>
              <a:gd name="connsiteY2" fmla="*/ 599460 h 3443776"/>
              <a:gd name="connsiteX3" fmla="*/ 12195172 w 12195174"/>
              <a:gd name="connsiteY3" fmla="*/ 581182 h 3443776"/>
              <a:gd name="connsiteX4" fmla="*/ 12195174 w 12195174"/>
              <a:gd name="connsiteY4" fmla="*/ 581182 h 3443776"/>
              <a:gd name="connsiteX5" fmla="*/ 12195174 w 12195174"/>
              <a:gd name="connsiteY5" fmla="*/ 3443776 h 3443776"/>
              <a:gd name="connsiteX6" fmla="*/ 0 w 12195174"/>
              <a:gd name="connsiteY6" fmla="*/ 3443776 h 3443776"/>
              <a:gd name="connsiteX7" fmla="*/ 0 w 12195174"/>
              <a:gd name="connsiteY7" fmla="*/ 599459 h 3443776"/>
              <a:gd name="connsiteX8" fmla="*/ 452466 w 12195174"/>
              <a:gd name="connsiteY8" fmla="*/ 507153 h 3443776"/>
              <a:gd name="connsiteX9" fmla="*/ 6097584 w 12195174"/>
              <a:gd name="connsiteY9" fmla="*/ 0 h 3443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5174" h="3443776">
                <a:moveTo>
                  <a:pt x="6097584" y="0"/>
                </a:moveTo>
                <a:cubicBezTo>
                  <a:pt x="8141570" y="0"/>
                  <a:pt x="10064616" y="183718"/>
                  <a:pt x="11742702" y="507153"/>
                </a:cubicBezTo>
                <a:lnTo>
                  <a:pt x="12195172" y="599460"/>
                </a:lnTo>
                <a:lnTo>
                  <a:pt x="12195172" y="581182"/>
                </a:lnTo>
                <a:lnTo>
                  <a:pt x="12195174" y="581182"/>
                </a:lnTo>
                <a:lnTo>
                  <a:pt x="12195174" y="3443776"/>
                </a:lnTo>
                <a:lnTo>
                  <a:pt x="0" y="3443776"/>
                </a:lnTo>
                <a:lnTo>
                  <a:pt x="0" y="599459"/>
                </a:lnTo>
                <a:lnTo>
                  <a:pt x="452466" y="507153"/>
                </a:lnTo>
                <a:cubicBezTo>
                  <a:pt x="2130552" y="183718"/>
                  <a:pt x="4053598" y="0"/>
                  <a:pt x="6097584" y="0"/>
                </a:cubicBezTo>
                <a:close/>
              </a:path>
            </a:pathLst>
          </a:custGeom>
          <a:solidFill>
            <a:srgbClr val="B7B7B7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anchor="ctr" anchorCtr="0">
            <a:noAutofit/>
          </a:bodyPr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2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15" name="Symbol zastępczy zawartości 8"/>
          <p:cNvSpPr>
            <a:spLocks noGrp="1"/>
          </p:cNvSpPr>
          <p:nvPr>
            <p:ph sz="quarter" idx="24" hasCustomPrompt="1"/>
          </p:nvPr>
        </p:nvSpPr>
        <p:spPr>
          <a:xfrm>
            <a:off x="804863" y="1643353"/>
            <a:ext cx="9505950" cy="112203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A9D25B8-9178-4847-A91B-A75A5B75B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4863" y="441462"/>
            <a:ext cx="9505950" cy="684076"/>
          </a:xfrm>
        </p:spPr>
        <p:txBody>
          <a:bodyPr wrap="square" lIns="0" tIns="0" rIns="0" bIns="0" anchor="b">
            <a:noAutofit/>
          </a:bodyPr>
          <a:lstStyle>
            <a:lvl1pPr>
              <a:defRPr lang="en-PL" sz="2500" baseline="0" dirty="0">
                <a:solidFill>
                  <a:srgbClr val="AC8121"/>
                </a:solidFill>
              </a:defRPr>
            </a:lvl1pPr>
          </a:lstStyle>
          <a:p>
            <a:r>
              <a:rPr lang="pl-PL" dirty="0"/>
              <a:t>Tytuł slajdu</a:t>
            </a:r>
            <a:endParaRPr lang="en-PL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B0101C5-00E8-964C-95E8-D27ED7DFB6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4862" y="1233900"/>
            <a:ext cx="9505953" cy="25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lang="en-GB" sz="1500" b="0" kern="0" smtClean="0">
                <a:solidFill>
                  <a:srgbClr val="AC8121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2pPr>
            <a:lvl3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3pPr>
            <a:lvl4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4pPr>
            <a:lvl5pPr>
              <a:defRPr lang="en-PL" sz="1500" b="0" kern="120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5pPr>
          </a:lstStyle>
          <a:p>
            <a:pPr lvl="0">
              <a:spcBef>
                <a:spcPct val="0"/>
              </a:spcBef>
            </a:pPr>
            <a:r>
              <a:rPr lang="pl-PL" dirty="0"/>
              <a:t>Podtytuł slajdu</a:t>
            </a:r>
            <a:endParaRPr lang="en-PL" dirty="0"/>
          </a:p>
        </p:txBody>
      </p:sp>
      <p:grpSp>
        <p:nvGrpSpPr>
          <p:cNvPr id="11" name="Grupa 10"/>
          <p:cNvGrpSpPr/>
          <p:nvPr userDrawn="1"/>
        </p:nvGrpSpPr>
        <p:grpSpPr>
          <a:xfrm>
            <a:off x="10360365" y="0"/>
            <a:ext cx="1834811" cy="1323061"/>
            <a:chOff x="10360365" y="0"/>
            <a:chExt cx="1834811" cy="1323061"/>
          </a:xfrm>
        </p:grpSpPr>
        <p:pic>
          <p:nvPicPr>
            <p:cNvPr id="17" name="Obraz 16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0365" y="103399"/>
              <a:ext cx="1374943" cy="1219662"/>
            </a:xfrm>
            <a:prstGeom prst="rect">
              <a:avLst/>
            </a:prstGeom>
          </p:spPr>
        </p:pic>
        <p:sp>
          <p:nvSpPr>
            <p:cNvPr id="18" name="Prostokąt 17"/>
            <p:cNvSpPr/>
            <p:nvPr userDrawn="1"/>
          </p:nvSpPr>
          <p:spPr>
            <a:xfrm>
              <a:off x="10360365" y="0"/>
              <a:ext cx="1834811" cy="13230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316260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1 kolumna v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0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1" y="3430588"/>
            <a:ext cx="12195174" cy="3455590"/>
          </a:xfrm>
          <a:prstGeom prst="rect">
            <a:avLst/>
          </a:prstGeom>
          <a:solidFill>
            <a:srgbClr val="B7B7B7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2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A9D25B8-9178-4847-A91B-A75A5B75B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4863" y="441462"/>
            <a:ext cx="9505950" cy="684076"/>
          </a:xfrm>
        </p:spPr>
        <p:txBody>
          <a:bodyPr wrap="square" lIns="0" tIns="0" rIns="0" bIns="0" anchor="b">
            <a:noAutofit/>
          </a:bodyPr>
          <a:lstStyle>
            <a:lvl1pPr>
              <a:defRPr lang="en-PL" sz="2500" baseline="0" dirty="0">
                <a:solidFill>
                  <a:srgbClr val="AC8121"/>
                </a:solidFill>
              </a:defRPr>
            </a:lvl1pPr>
          </a:lstStyle>
          <a:p>
            <a:r>
              <a:rPr lang="pl-PL" dirty="0"/>
              <a:t>Tytuł slajdu</a:t>
            </a:r>
            <a:endParaRPr lang="en-PL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B0101C5-00E8-964C-95E8-D27ED7DFB6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4862" y="1233900"/>
            <a:ext cx="9505953" cy="25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lang="en-GB" sz="1500" b="0" kern="0" smtClean="0">
                <a:solidFill>
                  <a:srgbClr val="AC8121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2pPr>
            <a:lvl3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3pPr>
            <a:lvl4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4pPr>
            <a:lvl5pPr>
              <a:defRPr lang="en-PL" sz="1500" b="0" kern="120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5pPr>
          </a:lstStyle>
          <a:p>
            <a:pPr lvl="0">
              <a:spcBef>
                <a:spcPct val="0"/>
              </a:spcBef>
            </a:pPr>
            <a:r>
              <a:rPr lang="pl-PL" dirty="0"/>
              <a:t>Podtytuł slajdu</a:t>
            </a:r>
            <a:endParaRPr lang="en-PL" dirty="0"/>
          </a:p>
        </p:txBody>
      </p:sp>
      <p:sp>
        <p:nvSpPr>
          <p:cNvPr id="13" name="Symbol zastępczy zawartości 8"/>
          <p:cNvSpPr>
            <a:spLocks noGrp="1"/>
          </p:cNvSpPr>
          <p:nvPr>
            <p:ph sz="quarter" idx="25" hasCustomPrompt="1"/>
          </p:nvPr>
        </p:nvSpPr>
        <p:spPr>
          <a:xfrm>
            <a:off x="804863" y="1643353"/>
            <a:ext cx="9505950" cy="112203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</p:txBody>
      </p:sp>
      <p:grpSp>
        <p:nvGrpSpPr>
          <p:cNvPr id="11" name="Grupa 10"/>
          <p:cNvGrpSpPr/>
          <p:nvPr userDrawn="1"/>
        </p:nvGrpSpPr>
        <p:grpSpPr>
          <a:xfrm>
            <a:off x="10360365" y="0"/>
            <a:ext cx="1834811" cy="1323061"/>
            <a:chOff x="10360365" y="0"/>
            <a:chExt cx="1834811" cy="1323061"/>
          </a:xfrm>
        </p:grpSpPr>
        <p:pic>
          <p:nvPicPr>
            <p:cNvPr id="17" name="Obraz 16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0365" y="103399"/>
              <a:ext cx="1374943" cy="1219662"/>
            </a:xfrm>
            <a:prstGeom prst="rect">
              <a:avLst/>
            </a:prstGeom>
          </p:spPr>
        </p:pic>
        <p:sp>
          <p:nvSpPr>
            <p:cNvPr id="18" name="Prostokąt 17"/>
            <p:cNvSpPr/>
            <p:nvPr userDrawn="1"/>
          </p:nvSpPr>
          <p:spPr>
            <a:xfrm>
              <a:off x="10360365" y="0"/>
              <a:ext cx="1834811" cy="13230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24747602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1 kolumna v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0"/>
          <p:cNvSpPr>
            <a:spLocks noGrp="1"/>
          </p:cNvSpPr>
          <p:nvPr>
            <p:ph type="pic" sz="quarter" idx="23" hasCustomPrompt="1"/>
          </p:nvPr>
        </p:nvSpPr>
        <p:spPr>
          <a:xfrm>
            <a:off x="1" y="3429794"/>
            <a:ext cx="6097587" cy="3456000"/>
          </a:xfrm>
          <a:prstGeom prst="rect">
            <a:avLst/>
          </a:prstGeom>
          <a:solidFill>
            <a:srgbClr val="B7B7B7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4" name="Picture Placeholder 10"/>
          <p:cNvSpPr>
            <a:spLocks noGrp="1"/>
          </p:cNvSpPr>
          <p:nvPr>
            <p:ph type="pic" sz="quarter" idx="25" hasCustomPrompt="1"/>
          </p:nvPr>
        </p:nvSpPr>
        <p:spPr>
          <a:xfrm>
            <a:off x="6097586" y="3429794"/>
            <a:ext cx="6097587" cy="3456000"/>
          </a:xfrm>
          <a:prstGeom prst="rect">
            <a:avLst/>
          </a:prstGeom>
          <a:solidFill>
            <a:srgbClr val="B7B7B7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2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A9D25B8-9178-4847-A91B-A75A5B75B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4863" y="441462"/>
            <a:ext cx="9505950" cy="684076"/>
          </a:xfrm>
        </p:spPr>
        <p:txBody>
          <a:bodyPr wrap="square" lIns="0" tIns="0" rIns="0" bIns="0" anchor="b">
            <a:noAutofit/>
          </a:bodyPr>
          <a:lstStyle>
            <a:lvl1pPr>
              <a:defRPr lang="en-PL" sz="2500" baseline="0" dirty="0">
                <a:solidFill>
                  <a:srgbClr val="AC8121"/>
                </a:solidFill>
              </a:defRPr>
            </a:lvl1pPr>
          </a:lstStyle>
          <a:p>
            <a:r>
              <a:rPr lang="pl-PL" dirty="0"/>
              <a:t>Tytuł slajdu</a:t>
            </a:r>
            <a:endParaRPr lang="en-PL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B0101C5-00E8-964C-95E8-D27ED7DFB6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4862" y="1233900"/>
            <a:ext cx="9505953" cy="25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lang="en-GB" sz="1500" b="0" kern="0" smtClean="0">
                <a:solidFill>
                  <a:srgbClr val="AC8121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2pPr>
            <a:lvl3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3pPr>
            <a:lvl4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4pPr>
            <a:lvl5pPr>
              <a:defRPr lang="en-PL" sz="1500" b="0" kern="120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5pPr>
          </a:lstStyle>
          <a:p>
            <a:pPr lvl="0">
              <a:spcBef>
                <a:spcPct val="0"/>
              </a:spcBef>
            </a:pPr>
            <a:r>
              <a:rPr lang="pl-PL" dirty="0"/>
              <a:t>Podtytuł slajdu</a:t>
            </a:r>
            <a:endParaRPr lang="en-PL" dirty="0"/>
          </a:p>
        </p:txBody>
      </p:sp>
      <p:sp>
        <p:nvSpPr>
          <p:cNvPr id="16" name="Symbol zastępczy zawartości 8"/>
          <p:cNvSpPr>
            <a:spLocks noGrp="1"/>
          </p:cNvSpPr>
          <p:nvPr>
            <p:ph sz="quarter" idx="24" hasCustomPrompt="1"/>
          </p:nvPr>
        </p:nvSpPr>
        <p:spPr>
          <a:xfrm>
            <a:off x="804863" y="1643353"/>
            <a:ext cx="9505950" cy="112203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</p:txBody>
      </p:sp>
      <p:grpSp>
        <p:nvGrpSpPr>
          <p:cNvPr id="11" name="Grupa 10"/>
          <p:cNvGrpSpPr/>
          <p:nvPr userDrawn="1"/>
        </p:nvGrpSpPr>
        <p:grpSpPr>
          <a:xfrm>
            <a:off x="10360365" y="0"/>
            <a:ext cx="1834811" cy="1323061"/>
            <a:chOff x="10360365" y="0"/>
            <a:chExt cx="1834811" cy="1323061"/>
          </a:xfrm>
        </p:grpSpPr>
        <p:pic>
          <p:nvPicPr>
            <p:cNvPr id="19" name="Obraz 18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0365" y="103399"/>
              <a:ext cx="1374943" cy="1219662"/>
            </a:xfrm>
            <a:prstGeom prst="rect">
              <a:avLst/>
            </a:prstGeom>
          </p:spPr>
        </p:pic>
        <p:sp>
          <p:nvSpPr>
            <p:cNvPr id="20" name="Prostokąt 19"/>
            <p:cNvSpPr/>
            <p:nvPr userDrawn="1"/>
          </p:nvSpPr>
          <p:spPr>
            <a:xfrm>
              <a:off x="10360365" y="0"/>
              <a:ext cx="1834811" cy="13230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5809289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1 kolumna v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0"/>
          <p:cNvSpPr>
            <a:spLocks noGrp="1"/>
          </p:cNvSpPr>
          <p:nvPr>
            <p:ph type="pic" sz="quarter" idx="26" hasCustomPrompt="1"/>
          </p:nvPr>
        </p:nvSpPr>
        <p:spPr>
          <a:xfrm>
            <a:off x="8129788" y="3429794"/>
            <a:ext cx="4064400" cy="3430800"/>
          </a:xfrm>
          <a:prstGeom prst="rect">
            <a:avLst/>
          </a:prstGeom>
          <a:solidFill>
            <a:srgbClr val="B7B7B7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2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A9D25B8-9178-4847-A91B-A75A5B75B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4863" y="441462"/>
            <a:ext cx="9505950" cy="684076"/>
          </a:xfrm>
        </p:spPr>
        <p:txBody>
          <a:bodyPr wrap="square" lIns="0" tIns="0" rIns="0" bIns="0" anchor="b">
            <a:noAutofit/>
          </a:bodyPr>
          <a:lstStyle>
            <a:lvl1pPr>
              <a:defRPr lang="en-PL" sz="2500" baseline="0" dirty="0">
                <a:solidFill>
                  <a:srgbClr val="AC8121"/>
                </a:solidFill>
              </a:defRPr>
            </a:lvl1pPr>
          </a:lstStyle>
          <a:p>
            <a:r>
              <a:rPr lang="pl-PL" dirty="0"/>
              <a:t>Tytuł slajdu</a:t>
            </a:r>
            <a:endParaRPr lang="en-PL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B0101C5-00E8-964C-95E8-D27ED7DFB6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4862" y="1233900"/>
            <a:ext cx="9505953" cy="25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lang="en-GB" sz="1500" b="0" kern="0" smtClean="0">
                <a:solidFill>
                  <a:srgbClr val="AC8121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2pPr>
            <a:lvl3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3pPr>
            <a:lvl4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4pPr>
            <a:lvl5pPr>
              <a:defRPr lang="en-PL" sz="1500" b="0" kern="120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5pPr>
          </a:lstStyle>
          <a:p>
            <a:pPr lvl="0">
              <a:spcBef>
                <a:spcPct val="0"/>
              </a:spcBef>
            </a:pPr>
            <a:r>
              <a:rPr lang="pl-PL" dirty="0"/>
              <a:t>Podtytuł slajdu</a:t>
            </a:r>
            <a:endParaRPr lang="en-PL" dirty="0"/>
          </a:p>
        </p:txBody>
      </p:sp>
      <p:sp>
        <p:nvSpPr>
          <p:cNvPr id="14" name="Picture Placeholder 10"/>
          <p:cNvSpPr>
            <a:spLocks noGrp="1"/>
          </p:cNvSpPr>
          <p:nvPr>
            <p:ph type="pic" sz="quarter" idx="22" hasCustomPrompt="1"/>
          </p:nvPr>
        </p:nvSpPr>
        <p:spPr>
          <a:xfrm>
            <a:off x="-3746" y="3429794"/>
            <a:ext cx="4064400" cy="3430800"/>
          </a:xfrm>
          <a:prstGeom prst="rect">
            <a:avLst/>
          </a:prstGeom>
          <a:solidFill>
            <a:srgbClr val="B7B7B7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6" name="Picture Placeholder 10"/>
          <p:cNvSpPr>
            <a:spLocks noGrp="1"/>
          </p:cNvSpPr>
          <p:nvPr>
            <p:ph type="pic" sz="quarter" idx="27" hasCustomPrompt="1"/>
          </p:nvPr>
        </p:nvSpPr>
        <p:spPr>
          <a:xfrm>
            <a:off x="4060654" y="3429794"/>
            <a:ext cx="4069134" cy="3430800"/>
          </a:xfrm>
          <a:prstGeom prst="rect">
            <a:avLst/>
          </a:prstGeom>
          <a:solidFill>
            <a:srgbClr val="B7B7B7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7" name="Symbol zastępczy zawartości 8"/>
          <p:cNvSpPr>
            <a:spLocks noGrp="1"/>
          </p:cNvSpPr>
          <p:nvPr>
            <p:ph sz="quarter" idx="24" hasCustomPrompt="1"/>
          </p:nvPr>
        </p:nvSpPr>
        <p:spPr>
          <a:xfrm>
            <a:off x="804863" y="1643353"/>
            <a:ext cx="9505950" cy="112203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</p:txBody>
      </p:sp>
      <p:grpSp>
        <p:nvGrpSpPr>
          <p:cNvPr id="20" name="Grupa 19"/>
          <p:cNvGrpSpPr/>
          <p:nvPr userDrawn="1"/>
        </p:nvGrpSpPr>
        <p:grpSpPr>
          <a:xfrm>
            <a:off x="10360365" y="0"/>
            <a:ext cx="1834811" cy="1323061"/>
            <a:chOff x="10360365" y="0"/>
            <a:chExt cx="1834811" cy="1323061"/>
          </a:xfrm>
        </p:grpSpPr>
        <p:pic>
          <p:nvPicPr>
            <p:cNvPr id="21" name="Obraz 20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0365" y="103399"/>
              <a:ext cx="1374943" cy="1219662"/>
            </a:xfrm>
            <a:prstGeom prst="rect">
              <a:avLst/>
            </a:prstGeom>
          </p:spPr>
        </p:pic>
        <p:sp>
          <p:nvSpPr>
            <p:cNvPr id="22" name="Prostokąt 21"/>
            <p:cNvSpPr/>
            <p:nvPr userDrawn="1"/>
          </p:nvSpPr>
          <p:spPr>
            <a:xfrm>
              <a:off x="10360365" y="0"/>
              <a:ext cx="1834811" cy="13230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24093258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1 kolumna v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0"/>
          <p:cNvSpPr>
            <a:spLocks noGrp="1"/>
          </p:cNvSpPr>
          <p:nvPr>
            <p:ph type="pic" sz="quarter" idx="26" hasCustomPrompt="1"/>
          </p:nvPr>
        </p:nvSpPr>
        <p:spPr>
          <a:xfrm>
            <a:off x="6100614" y="3430588"/>
            <a:ext cx="3049200" cy="3430800"/>
          </a:xfrm>
          <a:prstGeom prst="rect">
            <a:avLst/>
          </a:prstGeom>
          <a:solidFill>
            <a:srgbClr val="B7B7B7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7" name="Picture Placeholder 10"/>
          <p:cNvSpPr>
            <a:spLocks noGrp="1"/>
          </p:cNvSpPr>
          <p:nvPr>
            <p:ph type="pic" sz="quarter" idx="27" hasCustomPrompt="1"/>
          </p:nvPr>
        </p:nvSpPr>
        <p:spPr>
          <a:xfrm>
            <a:off x="9149814" y="3430588"/>
            <a:ext cx="3061001" cy="3430800"/>
          </a:xfrm>
          <a:prstGeom prst="rect">
            <a:avLst/>
          </a:prstGeom>
          <a:solidFill>
            <a:srgbClr val="B7B7B7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2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A9D25B8-9178-4847-A91B-A75A5B75B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4863" y="441462"/>
            <a:ext cx="9505950" cy="684076"/>
          </a:xfrm>
        </p:spPr>
        <p:txBody>
          <a:bodyPr wrap="square" lIns="0" tIns="0" rIns="0" bIns="0" anchor="b">
            <a:noAutofit/>
          </a:bodyPr>
          <a:lstStyle>
            <a:lvl1pPr>
              <a:defRPr lang="en-PL" sz="2500" baseline="0" dirty="0">
                <a:solidFill>
                  <a:srgbClr val="AC8121"/>
                </a:solidFill>
              </a:defRPr>
            </a:lvl1pPr>
          </a:lstStyle>
          <a:p>
            <a:r>
              <a:rPr lang="pl-PL" dirty="0"/>
              <a:t>Tytuł slajdu</a:t>
            </a:r>
            <a:endParaRPr lang="en-PL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B0101C5-00E8-964C-95E8-D27ED7DFB6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4862" y="1233900"/>
            <a:ext cx="9505953" cy="25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lang="en-GB" sz="1500" b="0" kern="0" smtClean="0">
                <a:solidFill>
                  <a:srgbClr val="AC8121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2pPr>
            <a:lvl3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3pPr>
            <a:lvl4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4pPr>
            <a:lvl5pPr>
              <a:defRPr lang="en-PL" sz="1500" b="0" kern="120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5pPr>
          </a:lstStyle>
          <a:p>
            <a:pPr lvl="0">
              <a:spcBef>
                <a:spcPct val="0"/>
              </a:spcBef>
            </a:pPr>
            <a:r>
              <a:rPr lang="pl-PL" dirty="0"/>
              <a:t>Podtytuł slajdu</a:t>
            </a:r>
            <a:endParaRPr lang="en-PL" dirty="0"/>
          </a:p>
        </p:txBody>
      </p:sp>
      <p:sp>
        <p:nvSpPr>
          <p:cNvPr id="13" name="Picture Placeholder 10"/>
          <p:cNvSpPr>
            <a:spLocks noGrp="1"/>
          </p:cNvSpPr>
          <p:nvPr>
            <p:ph type="pic" sz="quarter" idx="21" hasCustomPrompt="1"/>
          </p:nvPr>
        </p:nvSpPr>
        <p:spPr>
          <a:xfrm>
            <a:off x="-9587" y="3430588"/>
            <a:ext cx="3049200" cy="3430800"/>
          </a:xfrm>
          <a:prstGeom prst="rect">
            <a:avLst/>
          </a:prstGeom>
          <a:solidFill>
            <a:srgbClr val="B7B7B7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4" name="Picture Placeholder 10"/>
          <p:cNvSpPr>
            <a:spLocks noGrp="1"/>
          </p:cNvSpPr>
          <p:nvPr>
            <p:ph type="pic" sz="quarter" idx="25" hasCustomPrompt="1"/>
          </p:nvPr>
        </p:nvSpPr>
        <p:spPr>
          <a:xfrm>
            <a:off x="3039613" y="3430588"/>
            <a:ext cx="3061001" cy="3430800"/>
          </a:xfrm>
          <a:prstGeom prst="rect">
            <a:avLst/>
          </a:prstGeom>
          <a:solidFill>
            <a:srgbClr val="B7B7B7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8" name="Symbol zastępczy zawartości 8"/>
          <p:cNvSpPr>
            <a:spLocks noGrp="1"/>
          </p:cNvSpPr>
          <p:nvPr>
            <p:ph sz="quarter" idx="24" hasCustomPrompt="1"/>
          </p:nvPr>
        </p:nvSpPr>
        <p:spPr>
          <a:xfrm>
            <a:off x="804863" y="1643353"/>
            <a:ext cx="9505950" cy="112203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</p:txBody>
      </p:sp>
      <p:grpSp>
        <p:nvGrpSpPr>
          <p:cNvPr id="21" name="Grupa 20"/>
          <p:cNvGrpSpPr/>
          <p:nvPr userDrawn="1"/>
        </p:nvGrpSpPr>
        <p:grpSpPr>
          <a:xfrm>
            <a:off x="10360365" y="0"/>
            <a:ext cx="1834811" cy="1323061"/>
            <a:chOff x="10360365" y="0"/>
            <a:chExt cx="1834811" cy="1323061"/>
          </a:xfrm>
        </p:grpSpPr>
        <p:pic>
          <p:nvPicPr>
            <p:cNvPr id="22" name="Obraz 21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0365" y="103399"/>
              <a:ext cx="1374943" cy="1219662"/>
            </a:xfrm>
            <a:prstGeom prst="rect">
              <a:avLst/>
            </a:prstGeom>
          </p:spPr>
        </p:pic>
        <p:sp>
          <p:nvSpPr>
            <p:cNvPr id="23" name="Prostokąt 22"/>
            <p:cNvSpPr/>
            <p:nvPr userDrawn="1"/>
          </p:nvSpPr>
          <p:spPr>
            <a:xfrm>
              <a:off x="10360365" y="0"/>
              <a:ext cx="1834811" cy="13230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1063566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1 kolumna v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0"/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6257732" y="0"/>
            <a:ext cx="5960535" cy="6859588"/>
          </a:xfrm>
          <a:prstGeom prst="rect">
            <a:avLst/>
          </a:prstGeom>
          <a:solidFill>
            <a:srgbClr val="B7B7B7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2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13" name="Symbol zastępczy zawartości 8"/>
          <p:cNvSpPr>
            <a:spLocks noGrp="1"/>
          </p:cNvSpPr>
          <p:nvPr>
            <p:ph sz="quarter" idx="11" hasCustomPrompt="1"/>
          </p:nvPr>
        </p:nvSpPr>
        <p:spPr>
          <a:xfrm>
            <a:off x="804999" y="2676495"/>
            <a:ext cx="4897298" cy="32734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  <a:p>
            <a:pPr lvl="4"/>
            <a:r>
              <a:rPr lang="pl-PL" dirty="0"/>
              <a:t>Piąty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A9D25B8-9178-4847-A91B-A75A5B75B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4999" y="1485900"/>
            <a:ext cx="4897297" cy="683754"/>
          </a:xfrm>
        </p:spPr>
        <p:txBody>
          <a:bodyPr wrap="square" lIns="0" tIns="0" rIns="0" bIns="0" anchor="b">
            <a:noAutofit/>
          </a:bodyPr>
          <a:lstStyle>
            <a:lvl1pPr>
              <a:defRPr lang="en-PL" sz="2500" baseline="0" dirty="0">
                <a:solidFill>
                  <a:srgbClr val="AC8121"/>
                </a:solidFill>
              </a:defRPr>
            </a:lvl1pPr>
          </a:lstStyle>
          <a:p>
            <a:r>
              <a:rPr lang="pl-PL" dirty="0"/>
              <a:t>Tytuł slajdu</a:t>
            </a:r>
            <a:endParaRPr lang="en-PL" dirty="0"/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1B0101C5-00E8-964C-95E8-D27ED7DFB6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4999" y="2278016"/>
            <a:ext cx="4897299" cy="25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lang="en-GB" sz="1500" b="0" kern="0" smtClean="0">
                <a:solidFill>
                  <a:srgbClr val="AC8121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2pPr>
            <a:lvl3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3pPr>
            <a:lvl4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4pPr>
            <a:lvl5pPr>
              <a:defRPr lang="en-PL" sz="1500" b="0" kern="120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5pPr>
          </a:lstStyle>
          <a:p>
            <a:pPr lvl="0">
              <a:spcBef>
                <a:spcPct val="0"/>
              </a:spcBef>
            </a:pPr>
            <a:r>
              <a:rPr lang="pl-PL" dirty="0"/>
              <a:t>Podtytuł slajdu</a:t>
            </a:r>
            <a:endParaRPr lang="en-PL" dirty="0"/>
          </a:p>
        </p:txBody>
      </p:sp>
      <p:grpSp>
        <p:nvGrpSpPr>
          <p:cNvPr id="10" name="Grupa 9"/>
          <p:cNvGrpSpPr/>
          <p:nvPr userDrawn="1"/>
        </p:nvGrpSpPr>
        <p:grpSpPr>
          <a:xfrm>
            <a:off x="10360365" y="0"/>
            <a:ext cx="1834811" cy="1323061"/>
            <a:chOff x="10360365" y="0"/>
            <a:chExt cx="1834811" cy="1323061"/>
          </a:xfrm>
        </p:grpSpPr>
        <p:pic>
          <p:nvPicPr>
            <p:cNvPr id="11" name="Obraz 10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0365" y="103399"/>
              <a:ext cx="1374943" cy="1219662"/>
            </a:xfrm>
            <a:prstGeom prst="rect">
              <a:avLst/>
            </a:prstGeom>
          </p:spPr>
        </p:pic>
        <p:sp>
          <p:nvSpPr>
            <p:cNvPr id="16" name="Prostokąt 15"/>
            <p:cNvSpPr/>
            <p:nvPr userDrawn="1"/>
          </p:nvSpPr>
          <p:spPr>
            <a:xfrm>
              <a:off x="10360365" y="0"/>
              <a:ext cx="1834811" cy="13230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104588773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1 kolumna v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ymbol zastępczy zawartości 8"/>
          <p:cNvSpPr>
            <a:spLocks noGrp="1"/>
          </p:cNvSpPr>
          <p:nvPr>
            <p:ph sz="quarter" idx="11" hasCustomPrompt="1"/>
          </p:nvPr>
        </p:nvSpPr>
        <p:spPr>
          <a:xfrm>
            <a:off x="804999" y="2676495"/>
            <a:ext cx="4897298" cy="32734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  <a:p>
            <a:pPr lvl="4"/>
            <a:r>
              <a:rPr lang="pl-PL" dirty="0"/>
              <a:t>Piąty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A9D25B8-9178-4847-A91B-A75A5B75B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4999" y="1485900"/>
            <a:ext cx="4897297" cy="683754"/>
          </a:xfrm>
        </p:spPr>
        <p:txBody>
          <a:bodyPr wrap="square" lIns="0" tIns="0" rIns="0" bIns="0" anchor="b">
            <a:noAutofit/>
          </a:bodyPr>
          <a:lstStyle>
            <a:lvl1pPr>
              <a:defRPr lang="en-PL" sz="2500" baseline="0" dirty="0">
                <a:solidFill>
                  <a:srgbClr val="AC8121"/>
                </a:solidFill>
              </a:defRPr>
            </a:lvl1pPr>
          </a:lstStyle>
          <a:p>
            <a:r>
              <a:rPr lang="pl-PL" dirty="0"/>
              <a:t>Tytuł slajdu</a:t>
            </a:r>
            <a:endParaRPr lang="en-PL" dirty="0"/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1B0101C5-00E8-964C-95E8-D27ED7DFB6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4999" y="2278016"/>
            <a:ext cx="4897299" cy="25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lang="en-GB" sz="1500" b="0" kern="0" smtClean="0">
                <a:solidFill>
                  <a:srgbClr val="AC8121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2pPr>
            <a:lvl3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3pPr>
            <a:lvl4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4pPr>
            <a:lvl5pPr>
              <a:defRPr lang="en-PL" sz="1500" b="0" kern="120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5pPr>
          </a:lstStyle>
          <a:p>
            <a:pPr lvl="0">
              <a:spcBef>
                <a:spcPct val="0"/>
              </a:spcBef>
            </a:pPr>
            <a:r>
              <a:rPr lang="pl-PL" dirty="0"/>
              <a:t>Podtytuł slajdu</a:t>
            </a:r>
            <a:endParaRPr lang="en-PL" dirty="0"/>
          </a:p>
        </p:txBody>
      </p:sp>
      <p:sp>
        <p:nvSpPr>
          <p:cNvPr id="21" name="Symbol zastępczy obrazu 20"/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6241603" y="0"/>
            <a:ext cx="5978573" cy="6859588"/>
          </a:xfrm>
          <a:custGeom>
            <a:avLst/>
            <a:gdLst>
              <a:gd name="connsiteX0" fmla="*/ 950131 w 5920592"/>
              <a:gd name="connsiteY0" fmla="*/ 0 h 6859588"/>
              <a:gd name="connsiteX1" fmla="*/ 5920592 w 5920592"/>
              <a:gd name="connsiteY1" fmla="*/ 0 h 6859588"/>
              <a:gd name="connsiteX2" fmla="*/ 5920592 w 5920592"/>
              <a:gd name="connsiteY2" fmla="*/ 6859588 h 6859588"/>
              <a:gd name="connsiteX3" fmla="*/ 934905 w 5920592"/>
              <a:gd name="connsiteY3" fmla="*/ 6859588 h 6859588"/>
              <a:gd name="connsiteX4" fmla="*/ 803827 w 5920592"/>
              <a:gd name="connsiteY4" fmla="*/ 6630684 h 6859588"/>
              <a:gd name="connsiteX5" fmla="*/ 0 w 5920592"/>
              <a:gd name="connsiteY5" fmla="*/ 3443089 h 6859588"/>
              <a:gd name="connsiteX6" fmla="*/ 803827 w 5920592"/>
              <a:gd name="connsiteY6" fmla="*/ 255494 h 6859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20592" h="6859588">
                <a:moveTo>
                  <a:pt x="950131" y="0"/>
                </a:moveTo>
                <a:lnTo>
                  <a:pt x="5920592" y="0"/>
                </a:lnTo>
                <a:lnTo>
                  <a:pt x="5920592" y="6859588"/>
                </a:lnTo>
                <a:lnTo>
                  <a:pt x="934905" y="6859588"/>
                </a:lnTo>
                <a:lnTo>
                  <a:pt x="803827" y="6630684"/>
                </a:lnTo>
                <a:cubicBezTo>
                  <a:pt x="291190" y="5683129"/>
                  <a:pt x="0" y="4597254"/>
                  <a:pt x="0" y="3443089"/>
                </a:cubicBezTo>
                <a:cubicBezTo>
                  <a:pt x="0" y="2288924"/>
                  <a:pt x="291190" y="1203049"/>
                  <a:pt x="803827" y="255494"/>
                </a:cubicBezTo>
                <a:close/>
              </a:path>
            </a:pathLst>
          </a:custGeom>
          <a:solidFill>
            <a:srgbClr val="B7B7B7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anchor="ctr" anchorCtr="0">
            <a:noAutofit/>
          </a:bodyPr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2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grpSp>
        <p:nvGrpSpPr>
          <p:cNvPr id="11" name="Grupa 10"/>
          <p:cNvGrpSpPr/>
          <p:nvPr userDrawn="1"/>
        </p:nvGrpSpPr>
        <p:grpSpPr>
          <a:xfrm>
            <a:off x="10360365" y="0"/>
            <a:ext cx="1834811" cy="1323061"/>
            <a:chOff x="10360365" y="0"/>
            <a:chExt cx="1834811" cy="1323061"/>
          </a:xfrm>
        </p:grpSpPr>
        <p:pic>
          <p:nvPicPr>
            <p:cNvPr id="16" name="Obraz 15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0365" y="103399"/>
              <a:ext cx="1374943" cy="1219662"/>
            </a:xfrm>
            <a:prstGeom prst="rect">
              <a:avLst/>
            </a:prstGeom>
          </p:spPr>
        </p:pic>
        <p:sp>
          <p:nvSpPr>
            <p:cNvPr id="17" name="Prostokąt 16"/>
            <p:cNvSpPr/>
            <p:nvPr userDrawn="1"/>
          </p:nvSpPr>
          <p:spPr>
            <a:xfrm>
              <a:off x="10360365" y="0"/>
              <a:ext cx="1834811" cy="13230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366455231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1 kolumna v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0"/>
          <p:cNvSpPr>
            <a:spLocks noGrp="1"/>
          </p:cNvSpPr>
          <p:nvPr>
            <p:ph type="pic" sz="quarter" idx="21" hasCustomPrompt="1"/>
          </p:nvPr>
        </p:nvSpPr>
        <p:spPr>
          <a:xfrm>
            <a:off x="8055175" y="0"/>
            <a:ext cx="4140000" cy="6859588"/>
          </a:xfrm>
          <a:prstGeom prst="rect">
            <a:avLst/>
          </a:prstGeom>
          <a:solidFill>
            <a:srgbClr val="B7B7B7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1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2A9D25B8-9178-4847-A91B-A75A5B75B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4863" y="1485900"/>
            <a:ext cx="6661150" cy="683754"/>
          </a:xfrm>
        </p:spPr>
        <p:txBody>
          <a:bodyPr wrap="square" lIns="0" tIns="0" rIns="0" bIns="0" anchor="b">
            <a:noAutofit/>
          </a:bodyPr>
          <a:lstStyle>
            <a:lvl1pPr>
              <a:defRPr lang="en-PL" sz="2500" baseline="0" dirty="0">
                <a:solidFill>
                  <a:srgbClr val="AC8121"/>
                </a:solidFill>
              </a:defRPr>
            </a:lvl1pPr>
          </a:lstStyle>
          <a:p>
            <a:r>
              <a:rPr lang="pl-PL" dirty="0"/>
              <a:t>Tytuł slajdu</a:t>
            </a:r>
            <a:endParaRPr lang="en-PL" dirty="0"/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1B0101C5-00E8-964C-95E8-D27ED7DFB6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4863" y="2278016"/>
            <a:ext cx="6661152" cy="25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lang="en-GB" sz="1500" b="0" kern="0" smtClean="0">
                <a:solidFill>
                  <a:srgbClr val="AC8121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2pPr>
            <a:lvl3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3pPr>
            <a:lvl4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4pPr>
            <a:lvl5pPr>
              <a:defRPr lang="en-PL" sz="1500" b="0" kern="120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5pPr>
          </a:lstStyle>
          <a:p>
            <a:pPr lvl="0">
              <a:spcBef>
                <a:spcPct val="0"/>
              </a:spcBef>
            </a:pPr>
            <a:r>
              <a:rPr lang="pl-PL" dirty="0"/>
              <a:t>Podtytuł slajdu</a:t>
            </a:r>
            <a:endParaRPr lang="en-PL" dirty="0"/>
          </a:p>
        </p:txBody>
      </p:sp>
      <p:sp>
        <p:nvSpPr>
          <p:cNvPr id="25" name="Symbol zastępczy zawartości 8"/>
          <p:cNvSpPr>
            <a:spLocks noGrp="1"/>
          </p:cNvSpPr>
          <p:nvPr>
            <p:ph sz="quarter" idx="11" hasCustomPrompt="1"/>
          </p:nvPr>
        </p:nvSpPr>
        <p:spPr>
          <a:xfrm>
            <a:off x="804999" y="2676495"/>
            <a:ext cx="6661151" cy="32734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  <a:p>
            <a:pPr lvl="4"/>
            <a:r>
              <a:rPr lang="pl-PL" dirty="0"/>
              <a:t>Piąty</a:t>
            </a:r>
          </a:p>
        </p:txBody>
      </p:sp>
      <p:grpSp>
        <p:nvGrpSpPr>
          <p:cNvPr id="10" name="Grupa 9"/>
          <p:cNvGrpSpPr/>
          <p:nvPr userDrawn="1"/>
        </p:nvGrpSpPr>
        <p:grpSpPr>
          <a:xfrm>
            <a:off x="10360365" y="0"/>
            <a:ext cx="1834811" cy="1323061"/>
            <a:chOff x="10360365" y="0"/>
            <a:chExt cx="1834811" cy="1323061"/>
          </a:xfrm>
        </p:grpSpPr>
        <p:pic>
          <p:nvPicPr>
            <p:cNvPr id="14" name="Obraz 13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0365" y="103399"/>
              <a:ext cx="1374943" cy="1219662"/>
            </a:xfrm>
            <a:prstGeom prst="rect">
              <a:avLst/>
            </a:prstGeom>
          </p:spPr>
        </p:pic>
        <p:sp>
          <p:nvSpPr>
            <p:cNvPr id="15" name="Prostokąt 14"/>
            <p:cNvSpPr/>
            <p:nvPr userDrawn="1"/>
          </p:nvSpPr>
          <p:spPr>
            <a:xfrm>
              <a:off x="10360365" y="0"/>
              <a:ext cx="1834811" cy="13230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1876488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ymbol zastępczy obrazu 19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1" y="0"/>
            <a:ext cx="12195174" cy="3437316"/>
          </a:xfrm>
          <a:custGeom>
            <a:avLst/>
            <a:gdLst>
              <a:gd name="connsiteX0" fmla="*/ 0 w 12195174"/>
              <a:gd name="connsiteY0" fmla="*/ 0 h 3437316"/>
              <a:gd name="connsiteX1" fmla="*/ 12195174 w 12195174"/>
              <a:gd name="connsiteY1" fmla="*/ 0 h 3437316"/>
              <a:gd name="connsiteX2" fmla="*/ 12195174 w 12195174"/>
              <a:gd name="connsiteY2" fmla="*/ 2854946 h 3437316"/>
              <a:gd name="connsiteX3" fmla="*/ 12195172 w 12195174"/>
              <a:gd name="connsiteY3" fmla="*/ 2854946 h 3437316"/>
              <a:gd name="connsiteX4" fmla="*/ 12195172 w 12195174"/>
              <a:gd name="connsiteY4" fmla="*/ 2852704 h 3437316"/>
              <a:gd name="connsiteX5" fmla="*/ 11903718 w 12195174"/>
              <a:gd name="connsiteY5" fmla="*/ 2912772 h 3437316"/>
              <a:gd name="connsiteX6" fmla="*/ 11748374 w 12195174"/>
              <a:gd name="connsiteY6" fmla="*/ 2943593 h 3437316"/>
              <a:gd name="connsiteX7" fmla="*/ 6097589 w 12195174"/>
              <a:gd name="connsiteY7" fmla="*/ 3437316 h 3437316"/>
              <a:gd name="connsiteX8" fmla="*/ 446803 w 12195174"/>
              <a:gd name="connsiteY8" fmla="*/ 2943593 h 3437316"/>
              <a:gd name="connsiteX9" fmla="*/ 291179 w 12195174"/>
              <a:gd name="connsiteY9" fmla="*/ 2912717 h 3437316"/>
              <a:gd name="connsiteX10" fmla="*/ 0 w 12195174"/>
              <a:gd name="connsiteY10" fmla="*/ 2852705 h 3437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5174" h="3437316">
                <a:moveTo>
                  <a:pt x="0" y="0"/>
                </a:moveTo>
                <a:lnTo>
                  <a:pt x="12195174" y="0"/>
                </a:lnTo>
                <a:lnTo>
                  <a:pt x="12195174" y="2854946"/>
                </a:lnTo>
                <a:lnTo>
                  <a:pt x="12195172" y="2854946"/>
                </a:lnTo>
                <a:lnTo>
                  <a:pt x="12195172" y="2852704"/>
                </a:lnTo>
                <a:lnTo>
                  <a:pt x="11903718" y="2912772"/>
                </a:lnTo>
                <a:lnTo>
                  <a:pt x="11748374" y="2943593"/>
                </a:lnTo>
                <a:cubicBezTo>
                  <a:pt x="10068603" y="3258463"/>
                  <a:pt x="8143627" y="3437316"/>
                  <a:pt x="6097589" y="3437316"/>
                </a:cubicBezTo>
                <a:cubicBezTo>
                  <a:pt x="4051551" y="3437316"/>
                  <a:pt x="2126574" y="3258463"/>
                  <a:pt x="446803" y="2943593"/>
                </a:cubicBezTo>
                <a:lnTo>
                  <a:pt x="291179" y="2912717"/>
                </a:lnTo>
                <a:lnTo>
                  <a:pt x="0" y="2852705"/>
                </a:lnTo>
                <a:close/>
              </a:path>
            </a:pathLst>
          </a:custGeom>
          <a:solidFill>
            <a:srgbClr val="B7B7B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anchor="ctr" anchorCtr="0">
            <a:noAutofit/>
          </a:bodyPr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2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A9D25B8-9178-4847-A91B-A75A5B75B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4863" y="4473910"/>
            <a:ext cx="10585449" cy="1473775"/>
          </a:xfrm>
        </p:spPr>
        <p:txBody>
          <a:bodyPr wrap="square" lIns="0" tIns="0" rIns="0" bIns="0" anchor="ctr" anchorCtr="0">
            <a:noAutofit/>
          </a:bodyPr>
          <a:lstStyle>
            <a:lvl1pPr>
              <a:defRPr lang="en-PL" sz="5000" baseline="0" dirty="0">
                <a:solidFill>
                  <a:srgbClr val="AC8121"/>
                </a:solidFill>
              </a:defRPr>
            </a:lvl1pPr>
          </a:lstStyle>
          <a:p>
            <a:r>
              <a:rPr lang="pl-PL" dirty="0"/>
              <a:t>Tytuł prezentacji/działu/rozdziału</a:t>
            </a:r>
            <a:endParaRPr lang="en-PL" dirty="0"/>
          </a:p>
        </p:txBody>
      </p:sp>
      <p:grpSp>
        <p:nvGrpSpPr>
          <p:cNvPr id="10" name="Grupa 9"/>
          <p:cNvGrpSpPr/>
          <p:nvPr userDrawn="1"/>
        </p:nvGrpSpPr>
        <p:grpSpPr>
          <a:xfrm>
            <a:off x="10360365" y="0"/>
            <a:ext cx="1834811" cy="1323061"/>
            <a:chOff x="10360365" y="0"/>
            <a:chExt cx="1834811" cy="1323061"/>
          </a:xfrm>
        </p:grpSpPr>
        <p:pic>
          <p:nvPicPr>
            <p:cNvPr id="11" name="Obraz 10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0365" y="103399"/>
              <a:ext cx="1374943" cy="1219662"/>
            </a:xfrm>
            <a:prstGeom prst="rect">
              <a:avLst/>
            </a:prstGeom>
          </p:spPr>
        </p:pic>
        <p:sp>
          <p:nvSpPr>
            <p:cNvPr id="13" name="Prostokąt 12"/>
            <p:cNvSpPr/>
            <p:nvPr userDrawn="1"/>
          </p:nvSpPr>
          <p:spPr>
            <a:xfrm>
              <a:off x="10360365" y="0"/>
              <a:ext cx="1834811" cy="13230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62769657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1 kolumna v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ymbol zastępczy obrazu 12"/>
          <p:cNvSpPr>
            <a:spLocks noGrp="1"/>
          </p:cNvSpPr>
          <p:nvPr>
            <p:ph type="pic" sz="quarter" idx="21" hasCustomPrompt="1"/>
          </p:nvPr>
        </p:nvSpPr>
        <p:spPr>
          <a:xfrm>
            <a:off x="8061245" y="0"/>
            <a:ext cx="4133931" cy="6859588"/>
          </a:xfrm>
          <a:custGeom>
            <a:avLst/>
            <a:gdLst>
              <a:gd name="connsiteX0" fmla="*/ 961971 w 4133931"/>
              <a:gd name="connsiteY0" fmla="*/ 0 h 6859588"/>
              <a:gd name="connsiteX1" fmla="*/ 4133931 w 4133931"/>
              <a:gd name="connsiteY1" fmla="*/ 0 h 6859588"/>
              <a:gd name="connsiteX2" fmla="*/ 4133931 w 4133931"/>
              <a:gd name="connsiteY2" fmla="*/ 6859588 h 6859588"/>
              <a:gd name="connsiteX3" fmla="*/ 961971 w 4133931"/>
              <a:gd name="connsiteY3" fmla="*/ 6859588 h 6859588"/>
              <a:gd name="connsiteX4" fmla="*/ 890562 w 4133931"/>
              <a:gd name="connsiteY4" fmla="*/ 6747301 h 6859588"/>
              <a:gd name="connsiteX5" fmla="*/ 805972 w 4133931"/>
              <a:gd name="connsiteY5" fmla="*/ 6600543 h 6859588"/>
              <a:gd name="connsiteX6" fmla="*/ 0 w 4133931"/>
              <a:gd name="connsiteY6" fmla="*/ 3425256 h 6859588"/>
              <a:gd name="connsiteX7" fmla="*/ 623765 w 4133931"/>
              <a:gd name="connsiteY7" fmla="*/ 610254 h 6859588"/>
              <a:gd name="connsiteX8" fmla="*/ 769274 w 4133931"/>
              <a:gd name="connsiteY8" fmla="*/ 322533 h 6859588"/>
              <a:gd name="connsiteX9" fmla="*/ 858167 w 4133931"/>
              <a:gd name="connsiteY9" fmla="*/ 163226 h 6859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33931" h="6859588">
                <a:moveTo>
                  <a:pt x="961971" y="0"/>
                </a:moveTo>
                <a:lnTo>
                  <a:pt x="4133931" y="0"/>
                </a:lnTo>
                <a:lnTo>
                  <a:pt x="4133931" y="6859588"/>
                </a:lnTo>
                <a:lnTo>
                  <a:pt x="961971" y="6859588"/>
                </a:lnTo>
                <a:lnTo>
                  <a:pt x="890562" y="6747301"/>
                </a:lnTo>
                <a:lnTo>
                  <a:pt x="805972" y="6600543"/>
                </a:lnTo>
                <a:cubicBezTo>
                  <a:pt x="291967" y="5656647"/>
                  <a:pt x="0" y="4574965"/>
                  <a:pt x="0" y="3425256"/>
                </a:cubicBezTo>
                <a:cubicBezTo>
                  <a:pt x="0" y="2419262"/>
                  <a:pt x="223538" y="1465350"/>
                  <a:pt x="623765" y="610254"/>
                </a:cubicBezTo>
                <a:lnTo>
                  <a:pt x="769274" y="322533"/>
                </a:lnTo>
                <a:lnTo>
                  <a:pt x="858167" y="163226"/>
                </a:lnTo>
                <a:close/>
              </a:path>
            </a:pathLst>
          </a:custGeom>
          <a:solidFill>
            <a:srgbClr val="B7B7B7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anchor="ctr" anchorCtr="0">
            <a:noAutofit/>
          </a:bodyPr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1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2A9D25B8-9178-4847-A91B-A75A5B75B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4863" y="1485900"/>
            <a:ext cx="6661013" cy="683754"/>
          </a:xfrm>
        </p:spPr>
        <p:txBody>
          <a:bodyPr wrap="square" lIns="0" tIns="0" rIns="0" bIns="0" anchor="b">
            <a:noAutofit/>
          </a:bodyPr>
          <a:lstStyle>
            <a:lvl1pPr>
              <a:defRPr lang="en-PL" sz="2500" baseline="0" dirty="0">
                <a:solidFill>
                  <a:srgbClr val="AC8121"/>
                </a:solidFill>
              </a:defRPr>
            </a:lvl1pPr>
          </a:lstStyle>
          <a:p>
            <a:r>
              <a:rPr lang="pl-PL" dirty="0"/>
              <a:t>Tytuł slajdu</a:t>
            </a:r>
            <a:endParaRPr lang="en-PL" dirty="0"/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1B0101C5-00E8-964C-95E8-D27ED7DFB6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4863" y="2278016"/>
            <a:ext cx="6661015" cy="25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lang="en-GB" sz="1500" b="0" kern="0" smtClean="0">
                <a:solidFill>
                  <a:srgbClr val="AC8121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2pPr>
            <a:lvl3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3pPr>
            <a:lvl4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4pPr>
            <a:lvl5pPr>
              <a:defRPr lang="en-PL" sz="1500" b="0" kern="120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5pPr>
          </a:lstStyle>
          <a:p>
            <a:pPr lvl="0">
              <a:spcBef>
                <a:spcPct val="0"/>
              </a:spcBef>
            </a:pPr>
            <a:r>
              <a:rPr lang="pl-PL" dirty="0"/>
              <a:t>Podtytuł slajdu</a:t>
            </a:r>
            <a:endParaRPr lang="en-PL" dirty="0"/>
          </a:p>
        </p:txBody>
      </p:sp>
      <p:sp>
        <p:nvSpPr>
          <p:cNvPr id="25" name="Symbol zastępczy zawartości 8"/>
          <p:cNvSpPr>
            <a:spLocks noGrp="1"/>
          </p:cNvSpPr>
          <p:nvPr>
            <p:ph sz="quarter" idx="11" hasCustomPrompt="1"/>
          </p:nvPr>
        </p:nvSpPr>
        <p:spPr>
          <a:xfrm>
            <a:off x="805000" y="2676495"/>
            <a:ext cx="6661014" cy="32734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  <a:p>
            <a:pPr lvl="4"/>
            <a:r>
              <a:rPr lang="pl-PL" dirty="0"/>
              <a:t>Piąty</a:t>
            </a:r>
          </a:p>
        </p:txBody>
      </p:sp>
      <p:grpSp>
        <p:nvGrpSpPr>
          <p:cNvPr id="10" name="Grupa 9"/>
          <p:cNvGrpSpPr/>
          <p:nvPr userDrawn="1"/>
        </p:nvGrpSpPr>
        <p:grpSpPr>
          <a:xfrm>
            <a:off x="10360365" y="0"/>
            <a:ext cx="1834811" cy="1323061"/>
            <a:chOff x="10360365" y="0"/>
            <a:chExt cx="1834811" cy="1323061"/>
          </a:xfrm>
        </p:grpSpPr>
        <p:pic>
          <p:nvPicPr>
            <p:cNvPr id="12" name="Obraz 11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0365" y="103399"/>
              <a:ext cx="1374943" cy="1219662"/>
            </a:xfrm>
            <a:prstGeom prst="rect">
              <a:avLst/>
            </a:prstGeom>
          </p:spPr>
        </p:pic>
        <p:sp>
          <p:nvSpPr>
            <p:cNvPr id="17" name="Prostokąt 16"/>
            <p:cNvSpPr/>
            <p:nvPr userDrawn="1"/>
          </p:nvSpPr>
          <p:spPr>
            <a:xfrm>
              <a:off x="10360365" y="0"/>
              <a:ext cx="1834811" cy="13230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390435587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1 kolumna v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0"/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-7411" y="0"/>
            <a:ext cx="5960535" cy="6859588"/>
          </a:xfrm>
          <a:prstGeom prst="rect">
            <a:avLst/>
          </a:prstGeom>
          <a:solidFill>
            <a:srgbClr val="B7B7B7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2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13" name="Symbol zastępczy zawartości 8"/>
          <p:cNvSpPr>
            <a:spLocks noGrp="1"/>
          </p:cNvSpPr>
          <p:nvPr>
            <p:ph sz="quarter" idx="11" hasCustomPrompt="1"/>
          </p:nvPr>
        </p:nvSpPr>
        <p:spPr>
          <a:xfrm>
            <a:off x="6492875" y="2676495"/>
            <a:ext cx="4897298" cy="32734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  <a:p>
            <a:pPr lvl="4"/>
            <a:r>
              <a:rPr lang="pl-PL" dirty="0"/>
              <a:t>Piąty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A9D25B8-9178-4847-A91B-A75A5B75B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92875" y="1485900"/>
            <a:ext cx="4897297" cy="683754"/>
          </a:xfrm>
        </p:spPr>
        <p:txBody>
          <a:bodyPr wrap="square" lIns="0" tIns="0" rIns="0" bIns="0" anchor="b">
            <a:noAutofit/>
          </a:bodyPr>
          <a:lstStyle>
            <a:lvl1pPr>
              <a:defRPr lang="en-PL" sz="2500" baseline="0" dirty="0">
                <a:solidFill>
                  <a:srgbClr val="AC8121"/>
                </a:solidFill>
              </a:defRPr>
            </a:lvl1pPr>
          </a:lstStyle>
          <a:p>
            <a:r>
              <a:rPr lang="pl-PL" dirty="0"/>
              <a:t>Tytuł slajdu</a:t>
            </a:r>
            <a:endParaRPr lang="en-PL" dirty="0"/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1B0101C5-00E8-964C-95E8-D27ED7DFB6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92875" y="2278016"/>
            <a:ext cx="4897299" cy="25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lang="en-GB" sz="1500" b="0" kern="0" smtClean="0">
                <a:solidFill>
                  <a:srgbClr val="AC8121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2pPr>
            <a:lvl3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3pPr>
            <a:lvl4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4pPr>
            <a:lvl5pPr>
              <a:defRPr lang="en-PL" sz="1500" b="0" kern="120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5pPr>
          </a:lstStyle>
          <a:p>
            <a:pPr lvl="0">
              <a:spcBef>
                <a:spcPct val="0"/>
              </a:spcBef>
            </a:pPr>
            <a:r>
              <a:rPr lang="pl-PL" dirty="0"/>
              <a:t>Podtytuł slajdu</a:t>
            </a:r>
            <a:endParaRPr lang="en-PL" dirty="0"/>
          </a:p>
        </p:txBody>
      </p:sp>
      <p:grpSp>
        <p:nvGrpSpPr>
          <p:cNvPr id="11" name="Grupa 10"/>
          <p:cNvGrpSpPr/>
          <p:nvPr userDrawn="1"/>
        </p:nvGrpSpPr>
        <p:grpSpPr>
          <a:xfrm>
            <a:off x="10360365" y="0"/>
            <a:ext cx="1834811" cy="1323061"/>
            <a:chOff x="10360365" y="0"/>
            <a:chExt cx="1834811" cy="1323061"/>
          </a:xfrm>
        </p:grpSpPr>
        <p:pic>
          <p:nvPicPr>
            <p:cNvPr id="17" name="Obraz 16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0365" y="103399"/>
              <a:ext cx="1374943" cy="1219662"/>
            </a:xfrm>
            <a:prstGeom prst="rect">
              <a:avLst/>
            </a:prstGeom>
          </p:spPr>
        </p:pic>
        <p:sp>
          <p:nvSpPr>
            <p:cNvPr id="18" name="Prostokąt 17"/>
            <p:cNvSpPr/>
            <p:nvPr userDrawn="1"/>
          </p:nvSpPr>
          <p:spPr>
            <a:xfrm>
              <a:off x="10360365" y="0"/>
              <a:ext cx="1834811" cy="13230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25616427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1 kolumna v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ymbol zastępczy obrazu 27"/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-4885" y="-4538"/>
            <a:ext cx="5948586" cy="6864126"/>
          </a:xfrm>
          <a:custGeom>
            <a:avLst/>
            <a:gdLst>
              <a:gd name="connsiteX0" fmla="*/ 0 w 5948586"/>
              <a:gd name="connsiteY0" fmla="*/ 0 h 6864126"/>
              <a:gd name="connsiteX1" fmla="*/ 5032724 w 5948586"/>
              <a:gd name="connsiteY1" fmla="*/ 0 h 6864126"/>
              <a:gd name="connsiteX2" fmla="*/ 5151109 w 5948586"/>
              <a:gd name="connsiteY2" fmla="*/ 209035 h 6864126"/>
              <a:gd name="connsiteX3" fmla="*/ 5941422 w 5948586"/>
              <a:gd name="connsiteY3" fmla="*/ 2997815 h 6864126"/>
              <a:gd name="connsiteX4" fmla="*/ 5948586 w 5948586"/>
              <a:gd name="connsiteY4" fmla="*/ 3228040 h 6864126"/>
              <a:gd name="connsiteX5" fmla="*/ 5948586 w 5948586"/>
              <a:gd name="connsiteY5" fmla="*/ 3636087 h 6864126"/>
              <a:gd name="connsiteX6" fmla="*/ 5941422 w 5948586"/>
              <a:gd name="connsiteY6" fmla="*/ 3866311 h 6864126"/>
              <a:gd name="connsiteX7" fmla="*/ 5151109 w 5948586"/>
              <a:gd name="connsiteY7" fmla="*/ 6655092 h 6864126"/>
              <a:gd name="connsiteX8" fmla="*/ 5032724 w 5948586"/>
              <a:gd name="connsiteY8" fmla="*/ 6864126 h 6864126"/>
              <a:gd name="connsiteX9" fmla="*/ 0 w 5948586"/>
              <a:gd name="connsiteY9" fmla="*/ 6864126 h 6864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48586" h="6864126">
                <a:moveTo>
                  <a:pt x="0" y="0"/>
                </a:moveTo>
                <a:lnTo>
                  <a:pt x="5032724" y="0"/>
                </a:lnTo>
                <a:lnTo>
                  <a:pt x="5151109" y="209035"/>
                </a:lnTo>
                <a:cubicBezTo>
                  <a:pt x="5599666" y="1047362"/>
                  <a:pt x="5878678" y="1992767"/>
                  <a:pt x="5941422" y="2997815"/>
                </a:cubicBezTo>
                <a:lnTo>
                  <a:pt x="5948586" y="3228040"/>
                </a:lnTo>
                <a:lnTo>
                  <a:pt x="5948586" y="3636087"/>
                </a:lnTo>
                <a:lnTo>
                  <a:pt x="5941422" y="3866311"/>
                </a:lnTo>
                <a:cubicBezTo>
                  <a:pt x="5878678" y="4871359"/>
                  <a:pt x="5599666" y="5816765"/>
                  <a:pt x="5151109" y="6655092"/>
                </a:cubicBezTo>
                <a:lnTo>
                  <a:pt x="5032724" y="6864126"/>
                </a:lnTo>
                <a:lnTo>
                  <a:pt x="0" y="6864126"/>
                </a:lnTo>
                <a:close/>
              </a:path>
            </a:pathLst>
          </a:custGeom>
          <a:solidFill>
            <a:srgbClr val="B7B7B7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anchor="ctr" anchorCtr="0">
            <a:noAutofit/>
          </a:bodyPr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2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13" name="Symbol zastępczy zawartości 8"/>
          <p:cNvSpPr>
            <a:spLocks noGrp="1"/>
          </p:cNvSpPr>
          <p:nvPr>
            <p:ph sz="quarter" idx="11" hasCustomPrompt="1"/>
          </p:nvPr>
        </p:nvSpPr>
        <p:spPr>
          <a:xfrm>
            <a:off x="6492875" y="2676495"/>
            <a:ext cx="4897298" cy="32734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  <a:p>
            <a:pPr lvl="4"/>
            <a:r>
              <a:rPr lang="pl-PL" dirty="0"/>
              <a:t>Piąty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A9D25B8-9178-4847-A91B-A75A5B75B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92875" y="1485900"/>
            <a:ext cx="4897297" cy="683754"/>
          </a:xfrm>
        </p:spPr>
        <p:txBody>
          <a:bodyPr wrap="square" lIns="0" tIns="0" rIns="0" bIns="0" anchor="b">
            <a:noAutofit/>
          </a:bodyPr>
          <a:lstStyle>
            <a:lvl1pPr>
              <a:defRPr lang="en-PL" sz="2500" baseline="0" dirty="0">
                <a:solidFill>
                  <a:srgbClr val="AC8121"/>
                </a:solidFill>
              </a:defRPr>
            </a:lvl1pPr>
          </a:lstStyle>
          <a:p>
            <a:r>
              <a:rPr lang="pl-PL" dirty="0"/>
              <a:t>Tytuł slajdu</a:t>
            </a:r>
            <a:endParaRPr lang="en-PL" dirty="0"/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1B0101C5-00E8-964C-95E8-D27ED7DFB6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92875" y="2278016"/>
            <a:ext cx="4897299" cy="25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lang="en-GB" sz="1500" b="0" kern="0" smtClean="0">
                <a:solidFill>
                  <a:srgbClr val="AC8121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2pPr>
            <a:lvl3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3pPr>
            <a:lvl4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4pPr>
            <a:lvl5pPr>
              <a:defRPr lang="en-PL" sz="1500" b="0" kern="120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5pPr>
          </a:lstStyle>
          <a:p>
            <a:pPr lvl="0">
              <a:spcBef>
                <a:spcPct val="0"/>
              </a:spcBef>
            </a:pPr>
            <a:r>
              <a:rPr lang="pl-PL" dirty="0"/>
              <a:t>Podtytuł slajdu</a:t>
            </a:r>
            <a:endParaRPr lang="en-PL" dirty="0"/>
          </a:p>
        </p:txBody>
      </p:sp>
      <p:grpSp>
        <p:nvGrpSpPr>
          <p:cNvPr id="11" name="Grupa 10"/>
          <p:cNvGrpSpPr/>
          <p:nvPr userDrawn="1"/>
        </p:nvGrpSpPr>
        <p:grpSpPr>
          <a:xfrm>
            <a:off x="10360365" y="0"/>
            <a:ext cx="1834811" cy="1323061"/>
            <a:chOff x="10360365" y="0"/>
            <a:chExt cx="1834811" cy="1323061"/>
          </a:xfrm>
        </p:grpSpPr>
        <p:pic>
          <p:nvPicPr>
            <p:cNvPr id="16" name="Obraz 15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0365" y="103399"/>
              <a:ext cx="1374943" cy="1219662"/>
            </a:xfrm>
            <a:prstGeom prst="rect">
              <a:avLst/>
            </a:prstGeom>
          </p:spPr>
        </p:pic>
        <p:sp>
          <p:nvSpPr>
            <p:cNvPr id="17" name="Prostokąt 16"/>
            <p:cNvSpPr/>
            <p:nvPr userDrawn="1"/>
          </p:nvSpPr>
          <p:spPr>
            <a:xfrm>
              <a:off x="10360365" y="0"/>
              <a:ext cx="1834811" cy="13230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347528432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1 kolumna v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14" name="Picture Placeholder 10"/>
          <p:cNvSpPr>
            <a:spLocks noGrp="1"/>
          </p:cNvSpPr>
          <p:nvPr>
            <p:ph type="pic" sz="quarter" idx="21" hasCustomPrompt="1"/>
          </p:nvPr>
        </p:nvSpPr>
        <p:spPr>
          <a:xfrm>
            <a:off x="0" y="0"/>
            <a:ext cx="4140000" cy="6859588"/>
          </a:xfrm>
          <a:prstGeom prst="rect">
            <a:avLst/>
          </a:prstGeom>
          <a:solidFill>
            <a:srgbClr val="B7B7B7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22" name="Symbol zastępczy zawartości 8"/>
          <p:cNvSpPr>
            <a:spLocks noGrp="1"/>
          </p:cNvSpPr>
          <p:nvPr>
            <p:ph sz="quarter" idx="11" hasCustomPrompt="1"/>
          </p:nvPr>
        </p:nvSpPr>
        <p:spPr>
          <a:xfrm>
            <a:off x="4729163" y="2676495"/>
            <a:ext cx="6661010" cy="32734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  <a:p>
            <a:pPr lvl="4"/>
            <a:r>
              <a:rPr lang="pl-PL" dirty="0"/>
              <a:t>Piąty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2A9D25B8-9178-4847-A91B-A75A5B75B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29163" y="1485900"/>
            <a:ext cx="6661009" cy="683754"/>
          </a:xfrm>
        </p:spPr>
        <p:txBody>
          <a:bodyPr wrap="square" lIns="0" tIns="0" rIns="0" bIns="0" anchor="b">
            <a:noAutofit/>
          </a:bodyPr>
          <a:lstStyle>
            <a:lvl1pPr>
              <a:defRPr lang="en-PL" sz="2500" baseline="0" dirty="0">
                <a:solidFill>
                  <a:srgbClr val="AC8121"/>
                </a:solidFill>
              </a:defRPr>
            </a:lvl1pPr>
          </a:lstStyle>
          <a:p>
            <a:r>
              <a:rPr lang="pl-PL" dirty="0"/>
              <a:t>Tytuł slajdu</a:t>
            </a:r>
            <a:endParaRPr lang="en-PL" dirty="0"/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1B0101C5-00E8-964C-95E8-D27ED7DFB6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29163" y="2278016"/>
            <a:ext cx="6661011" cy="25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lang="en-GB" sz="1500" b="0" kern="0" smtClean="0">
                <a:solidFill>
                  <a:srgbClr val="AC8121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2pPr>
            <a:lvl3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3pPr>
            <a:lvl4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4pPr>
            <a:lvl5pPr>
              <a:defRPr lang="en-PL" sz="1500" b="0" kern="120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5pPr>
          </a:lstStyle>
          <a:p>
            <a:pPr lvl="0">
              <a:spcBef>
                <a:spcPct val="0"/>
              </a:spcBef>
            </a:pPr>
            <a:r>
              <a:rPr lang="pl-PL" dirty="0"/>
              <a:t>Podtytuł slajdu</a:t>
            </a:r>
            <a:endParaRPr lang="en-PL" dirty="0"/>
          </a:p>
        </p:txBody>
      </p:sp>
      <p:grpSp>
        <p:nvGrpSpPr>
          <p:cNvPr id="13" name="Grupa 12"/>
          <p:cNvGrpSpPr/>
          <p:nvPr userDrawn="1"/>
        </p:nvGrpSpPr>
        <p:grpSpPr>
          <a:xfrm>
            <a:off x="10360365" y="0"/>
            <a:ext cx="1834811" cy="1323061"/>
            <a:chOff x="10360365" y="0"/>
            <a:chExt cx="1834811" cy="1323061"/>
          </a:xfrm>
        </p:grpSpPr>
        <p:pic>
          <p:nvPicPr>
            <p:cNvPr id="15" name="Obraz 14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0365" y="103399"/>
              <a:ext cx="1374943" cy="1219662"/>
            </a:xfrm>
            <a:prstGeom prst="rect">
              <a:avLst/>
            </a:prstGeom>
          </p:spPr>
        </p:pic>
        <p:sp>
          <p:nvSpPr>
            <p:cNvPr id="16" name="Prostokąt 15"/>
            <p:cNvSpPr/>
            <p:nvPr userDrawn="1"/>
          </p:nvSpPr>
          <p:spPr>
            <a:xfrm>
              <a:off x="10360365" y="0"/>
              <a:ext cx="1834811" cy="13230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210458869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1 kolumna v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ymbol zastępczy obrazu 16"/>
          <p:cNvSpPr>
            <a:spLocks noGrp="1"/>
          </p:cNvSpPr>
          <p:nvPr>
            <p:ph type="pic" sz="quarter" idx="21" hasCustomPrompt="1"/>
          </p:nvPr>
        </p:nvSpPr>
        <p:spPr>
          <a:xfrm>
            <a:off x="1" y="0"/>
            <a:ext cx="4132585" cy="6859588"/>
          </a:xfrm>
          <a:custGeom>
            <a:avLst/>
            <a:gdLst>
              <a:gd name="connsiteX0" fmla="*/ 0 w 4132585"/>
              <a:gd name="connsiteY0" fmla="*/ 0 h 6859588"/>
              <a:gd name="connsiteX1" fmla="*/ 3180618 w 4132585"/>
              <a:gd name="connsiteY1" fmla="*/ 0 h 6859588"/>
              <a:gd name="connsiteX2" fmla="*/ 3226885 w 4132585"/>
              <a:gd name="connsiteY2" fmla="*/ 72752 h 6859588"/>
              <a:gd name="connsiteX3" fmla="*/ 3328759 w 4132585"/>
              <a:gd name="connsiteY3" fmla="*/ 249970 h 6859588"/>
              <a:gd name="connsiteX4" fmla="*/ 4132585 w 4132585"/>
              <a:gd name="connsiteY4" fmla="*/ 3425256 h 6859588"/>
              <a:gd name="connsiteX5" fmla="*/ 3510481 w 4132585"/>
              <a:gd name="connsiteY5" fmla="*/ 6240260 h 6859588"/>
              <a:gd name="connsiteX6" fmla="*/ 3395833 w 4132585"/>
              <a:gd name="connsiteY6" fmla="*/ 6467561 h 6859588"/>
              <a:gd name="connsiteX7" fmla="*/ 3275762 w 4132585"/>
              <a:gd name="connsiteY7" fmla="*/ 6682746 h 6859588"/>
              <a:gd name="connsiteX8" fmla="*/ 3163299 w 4132585"/>
              <a:gd name="connsiteY8" fmla="*/ 6859588 h 6859588"/>
              <a:gd name="connsiteX9" fmla="*/ 0 w 4132585"/>
              <a:gd name="connsiteY9" fmla="*/ 6859588 h 6859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32585" h="6859588">
                <a:moveTo>
                  <a:pt x="0" y="0"/>
                </a:moveTo>
                <a:lnTo>
                  <a:pt x="3180618" y="0"/>
                </a:lnTo>
                <a:lnTo>
                  <a:pt x="3226885" y="72752"/>
                </a:lnTo>
                <a:lnTo>
                  <a:pt x="3328759" y="249970"/>
                </a:lnTo>
                <a:cubicBezTo>
                  <a:pt x="3841395" y="1193866"/>
                  <a:pt x="4132585" y="2275548"/>
                  <a:pt x="4132585" y="3425256"/>
                </a:cubicBezTo>
                <a:cubicBezTo>
                  <a:pt x="4132585" y="4431252"/>
                  <a:pt x="3909643" y="5385164"/>
                  <a:pt x="3510481" y="6240260"/>
                </a:cubicBezTo>
                <a:lnTo>
                  <a:pt x="3395833" y="6467561"/>
                </a:lnTo>
                <a:lnTo>
                  <a:pt x="3275762" y="6682746"/>
                </a:lnTo>
                <a:lnTo>
                  <a:pt x="3163299" y="6859588"/>
                </a:lnTo>
                <a:lnTo>
                  <a:pt x="0" y="6859588"/>
                </a:lnTo>
                <a:close/>
              </a:path>
            </a:pathLst>
          </a:custGeom>
          <a:solidFill>
            <a:srgbClr val="B7B7B7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anchor="ctr" anchorCtr="0">
            <a:noAutofit/>
          </a:bodyPr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0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22" name="Symbol zastępczy zawartości 8"/>
          <p:cNvSpPr>
            <a:spLocks noGrp="1"/>
          </p:cNvSpPr>
          <p:nvPr>
            <p:ph sz="quarter" idx="11" hasCustomPrompt="1"/>
          </p:nvPr>
        </p:nvSpPr>
        <p:spPr>
          <a:xfrm>
            <a:off x="4729163" y="2676495"/>
            <a:ext cx="6661010" cy="32734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  <a:p>
            <a:pPr lvl="4"/>
            <a:r>
              <a:rPr lang="pl-PL" dirty="0"/>
              <a:t>Piąty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2A9D25B8-9178-4847-A91B-A75A5B75B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29163" y="1485900"/>
            <a:ext cx="6661009" cy="683754"/>
          </a:xfrm>
        </p:spPr>
        <p:txBody>
          <a:bodyPr wrap="square" lIns="0" tIns="0" rIns="0" bIns="0" anchor="b">
            <a:noAutofit/>
          </a:bodyPr>
          <a:lstStyle>
            <a:lvl1pPr>
              <a:defRPr lang="en-PL" sz="2500" baseline="0" dirty="0">
                <a:solidFill>
                  <a:srgbClr val="AC8121"/>
                </a:solidFill>
              </a:defRPr>
            </a:lvl1pPr>
          </a:lstStyle>
          <a:p>
            <a:r>
              <a:rPr lang="pl-PL" dirty="0"/>
              <a:t>Tytuł slajdu</a:t>
            </a:r>
            <a:endParaRPr lang="en-PL" dirty="0"/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1B0101C5-00E8-964C-95E8-D27ED7DFB6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29163" y="2278016"/>
            <a:ext cx="6661011" cy="25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lang="en-GB" sz="1500" b="0" kern="0" smtClean="0">
                <a:solidFill>
                  <a:srgbClr val="AC8121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2pPr>
            <a:lvl3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3pPr>
            <a:lvl4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4pPr>
            <a:lvl5pPr>
              <a:defRPr lang="en-PL" sz="1500" b="0" kern="120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5pPr>
          </a:lstStyle>
          <a:p>
            <a:pPr lvl="0">
              <a:spcBef>
                <a:spcPct val="0"/>
              </a:spcBef>
            </a:pPr>
            <a:r>
              <a:rPr lang="pl-PL" dirty="0"/>
              <a:t>Podtytuł slajdu</a:t>
            </a:r>
            <a:endParaRPr lang="en-PL" dirty="0"/>
          </a:p>
        </p:txBody>
      </p:sp>
      <p:grpSp>
        <p:nvGrpSpPr>
          <p:cNvPr id="13" name="Grupa 12"/>
          <p:cNvGrpSpPr/>
          <p:nvPr userDrawn="1"/>
        </p:nvGrpSpPr>
        <p:grpSpPr>
          <a:xfrm>
            <a:off x="10360365" y="0"/>
            <a:ext cx="1834811" cy="1323061"/>
            <a:chOff x="10360365" y="0"/>
            <a:chExt cx="1834811" cy="1323061"/>
          </a:xfrm>
        </p:grpSpPr>
        <p:pic>
          <p:nvPicPr>
            <p:cNvPr id="14" name="Obraz 13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0365" y="103399"/>
              <a:ext cx="1374943" cy="1219662"/>
            </a:xfrm>
            <a:prstGeom prst="rect">
              <a:avLst/>
            </a:prstGeom>
          </p:spPr>
        </p:pic>
        <p:sp>
          <p:nvSpPr>
            <p:cNvPr id="15" name="Prostokąt 14"/>
            <p:cNvSpPr/>
            <p:nvPr userDrawn="1"/>
          </p:nvSpPr>
          <p:spPr>
            <a:xfrm>
              <a:off x="10360365" y="0"/>
              <a:ext cx="1834811" cy="13230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48638303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1 kolumna v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A9D25B8-9178-4847-A91B-A75A5B75B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4863" y="441462"/>
            <a:ext cx="9505950" cy="684076"/>
          </a:xfrm>
        </p:spPr>
        <p:txBody>
          <a:bodyPr wrap="square" lIns="0" tIns="0" rIns="0" bIns="0" anchor="b">
            <a:noAutofit/>
          </a:bodyPr>
          <a:lstStyle>
            <a:lvl1pPr>
              <a:defRPr lang="en-PL" sz="2500" baseline="0" dirty="0">
                <a:solidFill>
                  <a:srgbClr val="AC8121"/>
                </a:solidFill>
              </a:defRPr>
            </a:lvl1pPr>
          </a:lstStyle>
          <a:p>
            <a:r>
              <a:rPr lang="pl-PL" dirty="0"/>
              <a:t>Tytuł slajdu</a:t>
            </a:r>
            <a:endParaRPr lang="en-PL" dirty="0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1B0101C5-00E8-964C-95E8-D27ED7DFB6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4862" y="1233900"/>
            <a:ext cx="9505953" cy="25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lang="en-GB" sz="1500" b="0" kern="0" smtClean="0">
                <a:solidFill>
                  <a:srgbClr val="AC8121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2pPr>
            <a:lvl3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3pPr>
            <a:lvl4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4pPr>
            <a:lvl5pPr>
              <a:defRPr lang="en-PL" sz="1500" b="0" kern="120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5pPr>
          </a:lstStyle>
          <a:p>
            <a:pPr lvl="0">
              <a:spcBef>
                <a:spcPct val="0"/>
              </a:spcBef>
            </a:pPr>
            <a:r>
              <a:rPr lang="pl-PL" dirty="0"/>
              <a:t>Podtytuł slajdu</a:t>
            </a:r>
            <a:endParaRPr lang="en-PL" dirty="0"/>
          </a:p>
        </p:txBody>
      </p:sp>
      <p:sp>
        <p:nvSpPr>
          <p:cNvPr id="15" name="Symbol zastępczy zawartości 8"/>
          <p:cNvSpPr>
            <a:spLocks noGrp="1"/>
          </p:cNvSpPr>
          <p:nvPr>
            <p:ph sz="quarter" idx="15" hasCustomPrompt="1"/>
          </p:nvPr>
        </p:nvSpPr>
        <p:spPr>
          <a:xfrm>
            <a:off x="5953125" y="1632378"/>
            <a:ext cx="5437189" cy="430659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  <a:p>
            <a:pPr lvl="4"/>
            <a:r>
              <a:rPr lang="pl-PL" dirty="0"/>
              <a:t>Piąty</a:t>
            </a:r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25" hasCustomPrompt="1"/>
          </p:nvPr>
        </p:nvSpPr>
        <p:spPr>
          <a:xfrm>
            <a:off x="799011" y="1632378"/>
            <a:ext cx="4319586" cy="4319586"/>
          </a:xfrm>
          <a:prstGeom prst="ellipse">
            <a:avLst/>
          </a:prstGeom>
          <a:solidFill>
            <a:srgbClr val="B7B7B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 baseline="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pl-PL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grpSp>
        <p:nvGrpSpPr>
          <p:cNvPr id="10" name="Grupa 9"/>
          <p:cNvGrpSpPr/>
          <p:nvPr userDrawn="1"/>
        </p:nvGrpSpPr>
        <p:grpSpPr>
          <a:xfrm>
            <a:off x="10360365" y="0"/>
            <a:ext cx="1834811" cy="1323061"/>
            <a:chOff x="10360365" y="0"/>
            <a:chExt cx="1834811" cy="1323061"/>
          </a:xfrm>
        </p:grpSpPr>
        <p:pic>
          <p:nvPicPr>
            <p:cNvPr id="17" name="Obraz 16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0365" y="103399"/>
              <a:ext cx="1374943" cy="1219662"/>
            </a:xfrm>
            <a:prstGeom prst="rect">
              <a:avLst/>
            </a:prstGeom>
          </p:spPr>
        </p:pic>
        <p:sp>
          <p:nvSpPr>
            <p:cNvPr id="18" name="Prostokąt 17"/>
            <p:cNvSpPr/>
            <p:nvPr userDrawn="1"/>
          </p:nvSpPr>
          <p:spPr>
            <a:xfrm>
              <a:off x="10360365" y="0"/>
              <a:ext cx="1834811" cy="13230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396179943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1 kolumna v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A9D25B8-9178-4847-A91B-A75A5B75B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4863" y="441462"/>
            <a:ext cx="9505950" cy="684076"/>
          </a:xfrm>
        </p:spPr>
        <p:txBody>
          <a:bodyPr wrap="square" lIns="0" tIns="0" rIns="0" bIns="0" anchor="b">
            <a:noAutofit/>
          </a:bodyPr>
          <a:lstStyle>
            <a:lvl1pPr>
              <a:defRPr lang="en-PL" sz="2500" baseline="0" dirty="0">
                <a:solidFill>
                  <a:srgbClr val="AC8121"/>
                </a:solidFill>
              </a:defRPr>
            </a:lvl1pPr>
          </a:lstStyle>
          <a:p>
            <a:r>
              <a:rPr lang="pl-PL" dirty="0"/>
              <a:t>Tytuł slajdu</a:t>
            </a:r>
            <a:endParaRPr lang="en-PL" dirty="0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1B0101C5-00E8-964C-95E8-D27ED7DFB6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4862" y="1233900"/>
            <a:ext cx="9505953" cy="25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lang="en-GB" sz="1500" b="0" kern="0" smtClean="0">
                <a:solidFill>
                  <a:srgbClr val="AC8121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2pPr>
            <a:lvl3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3pPr>
            <a:lvl4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4pPr>
            <a:lvl5pPr>
              <a:defRPr lang="en-PL" sz="1500" b="0" kern="120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5pPr>
          </a:lstStyle>
          <a:p>
            <a:pPr lvl="0">
              <a:spcBef>
                <a:spcPct val="0"/>
              </a:spcBef>
            </a:pPr>
            <a:r>
              <a:rPr lang="pl-PL" dirty="0"/>
              <a:t>Podtytuł slajdu</a:t>
            </a:r>
            <a:endParaRPr lang="en-PL" dirty="0"/>
          </a:p>
        </p:txBody>
      </p:sp>
      <p:sp>
        <p:nvSpPr>
          <p:cNvPr id="15" name="Symbol zastępczy zawartości 8"/>
          <p:cNvSpPr>
            <a:spLocks noGrp="1"/>
          </p:cNvSpPr>
          <p:nvPr>
            <p:ph sz="quarter" idx="15" hasCustomPrompt="1"/>
          </p:nvPr>
        </p:nvSpPr>
        <p:spPr>
          <a:xfrm>
            <a:off x="804999" y="1632378"/>
            <a:ext cx="5437189" cy="430659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  <a:p>
            <a:pPr lvl="4"/>
            <a:r>
              <a:rPr lang="pl-PL" dirty="0"/>
              <a:t>Piąty</a:t>
            </a:r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25" hasCustomPrompt="1"/>
          </p:nvPr>
        </p:nvSpPr>
        <p:spPr>
          <a:xfrm>
            <a:off x="7070589" y="1632378"/>
            <a:ext cx="4319586" cy="4319586"/>
          </a:xfrm>
          <a:prstGeom prst="ellipse">
            <a:avLst/>
          </a:prstGeom>
          <a:solidFill>
            <a:srgbClr val="B7B7B7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 baseline="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pl-PL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grpSp>
        <p:nvGrpSpPr>
          <p:cNvPr id="10" name="Grupa 9"/>
          <p:cNvGrpSpPr/>
          <p:nvPr userDrawn="1"/>
        </p:nvGrpSpPr>
        <p:grpSpPr>
          <a:xfrm>
            <a:off x="10360365" y="0"/>
            <a:ext cx="1834811" cy="1323061"/>
            <a:chOff x="10360365" y="0"/>
            <a:chExt cx="1834811" cy="1323061"/>
          </a:xfrm>
        </p:grpSpPr>
        <p:pic>
          <p:nvPicPr>
            <p:cNvPr id="17" name="Obraz 16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0365" y="103399"/>
              <a:ext cx="1374943" cy="1219662"/>
            </a:xfrm>
            <a:prstGeom prst="rect">
              <a:avLst/>
            </a:prstGeom>
          </p:spPr>
        </p:pic>
        <p:sp>
          <p:nvSpPr>
            <p:cNvPr id="18" name="Prostokąt 17"/>
            <p:cNvSpPr/>
            <p:nvPr userDrawn="1"/>
          </p:nvSpPr>
          <p:spPr>
            <a:xfrm>
              <a:off x="10360365" y="0"/>
              <a:ext cx="1834811" cy="13230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224592380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1 kolumna v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A9D25B8-9178-4847-A91B-A75A5B75B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4863" y="441462"/>
            <a:ext cx="9505950" cy="684076"/>
          </a:xfrm>
        </p:spPr>
        <p:txBody>
          <a:bodyPr wrap="square" lIns="0" tIns="0" rIns="0" bIns="0" anchor="b">
            <a:noAutofit/>
          </a:bodyPr>
          <a:lstStyle>
            <a:lvl1pPr>
              <a:defRPr lang="en-PL" sz="2500" baseline="0" dirty="0">
                <a:solidFill>
                  <a:srgbClr val="AC8121"/>
                </a:solidFill>
              </a:defRPr>
            </a:lvl1pPr>
          </a:lstStyle>
          <a:p>
            <a:r>
              <a:rPr lang="pl-PL" dirty="0"/>
              <a:t>Tytuł slajdu</a:t>
            </a:r>
            <a:endParaRPr lang="en-PL" dirty="0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1B0101C5-00E8-964C-95E8-D27ED7DFB6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4862" y="1233900"/>
            <a:ext cx="9505953" cy="25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lang="en-GB" sz="1500" b="0" kern="0" smtClean="0">
                <a:solidFill>
                  <a:srgbClr val="AC8121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2pPr>
            <a:lvl3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3pPr>
            <a:lvl4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4pPr>
            <a:lvl5pPr>
              <a:defRPr lang="en-PL" sz="1500" b="0" kern="120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5pPr>
          </a:lstStyle>
          <a:p>
            <a:pPr lvl="0">
              <a:spcBef>
                <a:spcPct val="0"/>
              </a:spcBef>
            </a:pPr>
            <a:r>
              <a:rPr lang="pl-PL" dirty="0"/>
              <a:t>Podtytuł slajdu</a:t>
            </a:r>
            <a:endParaRPr lang="en-PL" dirty="0"/>
          </a:p>
        </p:txBody>
      </p:sp>
      <p:sp>
        <p:nvSpPr>
          <p:cNvPr id="15" name="Symbol zastępczy zawartości 8"/>
          <p:cNvSpPr>
            <a:spLocks noGrp="1"/>
          </p:cNvSpPr>
          <p:nvPr>
            <p:ph sz="quarter" idx="15" hasCustomPrompt="1"/>
          </p:nvPr>
        </p:nvSpPr>
        <p:spPr>
          <a:xfrm>
            <a:off x="5953125" y="3430588"/>
            <a:ext cx="5437189" cy="25083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  <a:p>
            <a:pPr lvl="4"/>
            <a:r>
              <a:rPr lang="pl-PL" dirty="0"/>
              <a:t>Piąty</a:t>
            </a:r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25" hasCustomPrompt="1"/>
          </p:nvPr>
        </p:nvSpPr>
        <p:spPr>
          <a:xfrm>
            <a:off x="799011" y="1632378"/>
            <a:ext cx="4319586" cy="4319586"/>
          </a:xfrm>
          <a:prstGeom prst="ellipse">
            <a:avLst/>
          </a:prstGeom>
          <a:solidFill>
            <a:srgbClr val="B7B7B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 baseline="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pl-PL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grpSp>
        <p:nvGrpSpPr>
          <p:cNvPr id="10" name="Grupa 9"/>
          <p:cNvGrpSpPr/>
          <p:nvPr userDrawn="1"/>
        </p:nvGrpSpPr>
        <p:grpSpPr>
          <a:xfrm>
            <a:off x="10360365" y="0"/>
            <a:ext cx="1834811" cy="1323061"/>
            <a:chOff x="10360365" y="0"/>
            <a:chExt cx="1834811" cy="1323061"/>
          </a:xfrm>
        </p:grpSpPr>
        <p:pic>
          <p:nvPicPr>
            <p:cNvPr id="17" name="Obraz 16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0365" y="103399"/>
              <a:ext cx="1374943" cy="1219662"/>
            </a:xfrm>
            <a:prstGeom prst="rect">
              <a:avLst/>
            </a:prstGeom>
          </p:spPr>
        </p:pic>
        <p:sp>
          <p:nvSpPr>
            <p:cNvPr id="18" name="Prostokąt 17"/>
            <p:cNvSpPr/>
            <p:nvPr userDrawn="1"/>
          </p:nvSpPr>
          <p:spPr>
            <a:xfrm>
              <a:off x="10360365" y="0"/>
              <a:ext cx="1834811" cy="13230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233284518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1 kolumna v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A9D25B8-9178-4847-A91B-A75A5B75B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4863" y="441462"/>
            <a:ext cx="9505950" cy="684076"/>
          </a:xfrm>
        </p:spPr>
        <p:txBody>
          <a:bodyPr wrap="square" lIns="0" tIns="0" rIns="0" bIns="0" anchor="b">
            <a:noAutofit/>
          </a:bodyPr>
          <a:lstStyle>
            <a:lvl1pPr>
              <a:defRPr lang="en-PL" sz="2500" baseline="0" dirty="0">
                <a:solidFill>
                  <a:srgbClr val="AC8121"/>
                </a:solidFill>
              </a:defRPr>
            </a:lvl1pPr>
          </a:lstStyle>
          <a:p>
            <a:r>
              <a:rPr lang="pl-PL" dirty="0"/>
              <a:t>Tytuł slajdu</a:t>
            </a:r>
            <a:endParaRPr lang="en-PL" dirty="0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1B0101C5-00E8-964C-95E8-D27ED7DFB6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4862" y="1233900"/>
            <a:ext cx="9505953" cy="25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lang="en-GB" sz="1500" b="0" kern="0" smtClean="0">
                <a:solidFill>
                  <a:srgbClr val="AC8121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2pPr>
            <a:lvl3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3pPr>
            <a:lvl4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4pPr>
            <a:lvl5pPr>
              <a:defRPr lang="en-PL" sz="1500" b="0" kern="120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5pPr>
          </a:lstStyle>
          <a:p>
            <a:pPr lvl="0">
              <a:spcBef>
                <a:spcPct val="0"/>
              </a:spcBef>
            </a:pPr>
            <a:r>
              <a:rPr lang="pl-PL" dirty="0"/>
              <a:t>Podtytuł slajdu</a:t>
            </a:r>
            <a:endParaRPr lang="en-PL" dirty="0"/>
          </a:p>
        </p:txBody>
      </p:sp>
      <p:sp>
        <p:nvSpPr>
          <p:cNvPr id="15" name="Symbol zastępczy zawartości 8"/>
          <p:cNvSpPr>
            <a:spLocks noGrp="1"/>
          </p:cNvSpPr>
          <p:nvPr>
            <p:ph sz="quarter" idx="15" hasCustomPrompt="1"/>
          </p:nvPr>
        </p:nvSpPr>
        <p:spPr>
          <a:xfrm>
            <a:off x="804999" y="3430588"/>
            <a:ext cx="5437189" cy="25083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  <a:p>
            <a:pPr lvl="4"/>
            <a:r>
              <a:rPr lang="pl-PL" dirty="0"/>
              <a:t>Piąty</a:t>
            </a:r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25" hasCustomPrompt="1"/>
          </p:nvPr>
        </p:nvSpPr>
        <p:spPr>
          <a:xfrm>
            <a:off x="7070589" y="1632378"/>
            <a:ext cx="4319586" cy="4319586"/>
          </a:xfrm>
          <a:prstGeom prst="ellipse">
            <a:avLst/>
          </a:prstGeom>
          <a:solidFill>
            <a:srgbClr val="B7B7B7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 baseline="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pl-PL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grpSp>
        <p:nvGrpSpPr>
          <p:cNvPr id="10" name="Grupa 9"/>
          <p:cNvGrpSpPr/>
          <p:nvPr userDrawn="1"/>
        </p:nvGrpSpPr>
        <p:grpSpPr>
          <a:xfrm>
            <a:off x="10360365" y="0"/>
            <a:ext cx="1834811" cy="1323061"/>
            <a:chOff x="10360365" y="0"/>
            <a:chExt cx="1834811" cy="1323061"/>
          </a:xfrm>
        </p:grpSpPr>
        <p:pic>
          <p:nvPicPr>
            <p:cNvPr id="17" name="Obraz 16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0365" y="103399"/>
              <a:ext cx="1374943" cy="1219662"/>
            </a:xfrm>
            <a:prstGeom prst="rect">
              <a:avLst/>
            </a:prstGeom>
          </p:spPr>
        </p:pic>
        <p:sp>
          <p:nvSpPr>
            <p:cNvPr id="18" name="Prostokąt 17"/>
            <p:cNvSpPr/>
            <p:nvPr userDrawn="1"/>
          </p:nvSpPr>
          <p:spPr>
            <a:xfrm>
              <a:off x="10360365" y="0"/>
              <a:ext cx="1834811" cy="13230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180602762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1 kolumna v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1" hasCustomPrompt="1"/>
          </p:nvPr>
        </p:nvSpPr>
        <p:spPr>
          <a:xfrm>
            <a:off x="804862" y="1632378"/>
            <a:ext cx="10585451" cy="430659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  <a:p>
            <a:pPr lvl="4"/>
            <a:r>
              <a:rPr lang="pl-PL" dirty="0"/>
              <a:t>Piąty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A9D25B8-9178-4847-A91B-A75A5B75B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4863" y="441462"/>
            <a:ext cx="9505950" cy="684076"/>
          </a:xfrm>
        </p:spPr>
        <p:txBody>
          <a:bodyPr wrap="square" lIns="0" tIns="0" rIns="0" bIns="0" anchor="b">
            <a:noAutofit/>
          </a:bodyPr>
          <a:lstStyle>
            <a:lvl1pPr>
              <a:defRPr lang="en-PL" sz="2500" baseline="0" dirty="0">
                <a:solidFill>
                  <a:srgbClr val="AC8121"/>
                </a:solidFill>
              </a:defRPr>
            </a:lvl1pPr>
          </a:lstStyle>
          <a:p>
            <a:r>
              <a:rPr lang="pl-PL" dirty="0"/>
              <a:t>Tytuł slajdu</a:t>
            </a:r>
            <a:endParaRPr lang="en-PL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B0101C5-00E8-964C-95E8-D27ED7DFB6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4862" y="1233900"/>
            <a:ext cx="9505953" cy="25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lang="en-GB" sz="1500" b="0" kern="0" smtClean="0">
                <a:solidFill>
                  <a:srgbClr val="AC8121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2pPr>
            <a:lvl3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3pPr>
            <a:lvl4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4pPr>
            <a:lvl5pPr>
              <a:defRPr lang="en-PL" sz="1500" b="0" kern="120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5pPr>
          </a:lstStyle>
          <a:p>
            <a:pPr lvl="0">
              <a:spcBef>
                <a:spcPct val="0"/>
              </a:spcBef>
            </a:pPr>
            <a:r>
              <a:rPr lang="pl-PL" dirty="0"/>
              <a:t>Podtytuł slajdu</a:t>
            </a:r>
            <a:endParaRPr lang="en-PL" dirty="0"/>
          </a:p>
        </p:txBody>
      </p:sp>
      <p:grpSp>
        <p:nvGrpSpPr>
          <p:cNvPr id="15" name="Grupa 14"/>
          <p:cNvGrpSpPr/>
          <p:nvPr userDrawn="1"/>
        </p:nvGrpSpPr>
        <p:grpSpPr>
          <a:xfrm>
            <a:off x="10360365" y="0"/>
            <a:ext cx="1834811" cy="1323061"/>
            <a:chOff x="10360365" y="0"/>
            <a:chExt cx="1834811" cy="1323061"/>
          </a:xfrm>
        </p:grpSpPr>
        <p:pic>
          <p:nvPicPr>
            <p:cNvPr id="16" name="Obraz 15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0365" y="103399"/>
              <a:ext cx="1374943" cy="1219662"/>
            </a:xfrm>
            <a:prstGeom prst="rect">
              <a:avLst/>
            </a:prstGeom>
          </p:spPr>
        </p:pic>
        <p:sp>
          <p:nvSpPr>
            <p:cNvPr id="17" name="Prostokąt 16"/>
            <p:cNvSpPr/>
            <p:nvPr userDrawn="1"/>
          </p:nvSpPr>
          <p:spPr>
            <a:xfrm>
              <a:off x="10360365" y="0"/>
              <a:ext cx="1834811" cy="13230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294947423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v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0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1" y="0"/>
            <a:ext cx="12195174" cy="3430588"/>
          </a:xfrm>
          <a:prstGeom prst="rect">
            <a:avLst/>
          </a:prstGeom>
          <a:solidFill>
            <a:srgbClr val="B7B7B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2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A9D25B8-9178-4847-A91B-A75A5B75B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4863" y="4473910"/>
            <a:ext cx="10585449" cy="1473775"/>
          </a:xfrm>
        </p:spPr>
        <p:txBody>
          <a:bodyPr wrap="square" lIns="0" tIns="0" rIns="0" bIns="0" anchor="ctr" anchorCtr="0">
            <a:noAutofit/>
          </a:bodyPr>
          <a:lstStyle>
            <a:lvl1pPr>
              <a:defRPr lang="en-PL" sz="5000" baseline="0" dirty="0">
                <a:solidFill>
                  <a:srgbClr val="AC8121"/>
                </a:solidFill>
              </a:defRPr>
            </a:lvl1pPr>
          </a:lstStyle>
          <a:p>
            <a:r>
              <a:rPr lang="pl-PL" dirty="0"/>
              <a:t>Tytuł prezentacji/działu/rozdziału</a:t>
            </a:r>
            <a:endParaRPr lang="en-PL" dirty="0"/>
          </a:p>
        </p:txBody>
      </p:sp>
      <p:grpSp>
        <p:nvGrpSpPr>
          <p:cNvPr id="10" name="Grupa 9"/>
          <p:cNvGrpSpPr/>
          <p:nvPr userDrawn="1"/>
        </p:nvGrpSpPr>
        <p:grpSpPr>
          <a:xfrm>
            <a:off x="10360365" y="0"/>
            <a:ext cx="1834811" cy="1323061"/>
            <a:chOff x="10360365" y="0"/>
            <a:chExt cx="1834811" cy="1323061"/>
          </a:xfrm>
        </p:grpSpPr>
        <p:pic>
          <p:nvPicPr>
            <p:cNvPr id="11" name="Obraz 10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0365" y="103399"/>
              <a:ext cx="1374943" cy="1219662"/>
            </a:xfrm>
            <a:prstGeom prst="rect">
              <a:avLst/>
            </a:prstGeom>
          </p:spPr>
        </p:pic>
        <p:sp>
          <p:nvSpPr>
            <p:cNvPr id="13" name="Prostokąt 12"/>
            <p:cNvSpPr/>
            <p:nvPr userDrawn="1"/>
          </p:nvSpPr>
          <p:spPr>
            <a:xfrm>
              <a:off x="10360365" y="0"/>
              <a:ext cx="1834811" cy="13230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20828292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2 kolumny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obrazu 8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1" y="0"/>
            <a:ext cx="12195174" cy="3437316"/>
          </a:xfrm>
          <a:custGeom>
            <a:avLst/>
            <a:gdLst>
              <a:gd name="connsiteX0" fmla="*/ 0 w 12195174"/>
              <a:gd name="connsiteY0" fmla="*/ 0 h 3437316"/>
              <a:gd name="connsiteX1" fmla="*/ 12195174 w 12195174"/>
              <a:gd name="connsiteY1" fmla="*/ 0 h 3437316"/>
              <a:gd name="connsiteX2" fmla="*/ 12195174 w 12195174"/>
              <a:gd name="connsiteY2" fmla="*/ 2854946 h 3437316"/>
              <a:gd name="connsiteX3" fmla="*/ 12195172 w 12195174"/>
              <a:gd name="connsiteY3" fmla="*/ 2854946 h 3437316"/>
              <a:gd name="connsiteX4" fmla="*/ 12195172 w 12195174"/>
              <a:gd name="connsiteY4" fmla="*/ 2852704 h 3437316"/>
              <a:gd name="connsiteX5" fmla="*/ 11903718 w 12195174"/>
              <a:gd name="connsiteY5" fmla="*/ 2912772 h 3437316"/>
              <a:gd name="connsiteX6" fmla="*/ 11748374 w 12195174"/>
              <a:gd name="connsiteY6" fmla="*/ 2943593 h 3437316"/>
              <a:gd name="connsiteX7" fmla="*/ 6097589 w 12195174"/>
              <a:gd name="connsiteY7" fmla="*/ 3437316 h 3437316"/>
              <a:gd name="connsiteX8" fmla="*/ 446803 w 12195174"/>
              <a:gd name="connsiteY8" fmla="*/ 2943593 h 3437316"/>
              <a:gd name="connsiteX9" fmla="*/ 291179 w 12195174"/>
              <a:gd name="connsiteY9" fmla="*/ 2912717 h 3437316"/>
              <a:gd name="connsiteX10" fmla="*/ 0 w 12195174"/>
              <a:gd name="connsiteY10" fmla="*/ 2852705 h 3437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5174" h="3437316">
                <a:moveTo>
                  <a:pt x="0" y="0"/>
                </a:moveTo>
                <a:lnTo>
                  <a:pt x="12195174" y="0"/>
                </a:lnTo>
                <a:lnTo>
                  <a:pt x="12195174" y="2854946"/>
                </a:lnTo>
                <a:lnTo>
                  <a:pt x="12195172" y="2854946"/>
                </a:lnTo>
                <a:lnTo>
                  <a:pt x="12195172" y="2852704"/>
                </a:lnTo>
                <a:lnTo>
                  <a:pt x="11903718" y="2912772"/>
                </a:lnTo>
                <a:lnTo>
                  <a:pt x="11748374" y="2943593"/>
                </a:lnTo>
                <a:cubicBezTo>
                  <a:pt x="10068603" y="3258463"/>
                  <a:pt x="8143627" y="3437316"/>
                  <a:pt x="6097589" y="3437316"/>
                </a:cubicBezTo>
                <a:cubicBezTo>
                  <a:pt x="4051551" y="3437316"/>
                  <a:pt x="2126574" y="3258463"/>
                  <a:pt x="446803" y="2943593"/>
                </a:cubicBezTo>
                <a:lnTo>
                  <a:pt x="291179" y="2912717"/>
                </a:lnTo>
                <a:lnTo>
                  <a:pt x="0" y="2852705"/>
                </a:lnTo>
                <a:close/>
              </a:path>
            </a:pathLst>
          </a:custGeom>
          <a:solidFill>
            <a:srgbClr val="B7B7B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anchor="ctr" anchorCtr="0">
            <a:noAutofit/>
          </a:bodyPr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2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8" name="Symbol zastępczy zawartości 8"/>
          <p:cNvSpPr>
            <a:spLocks noGrp="1"/>
          </p:cNvSpPr>
          <p:nvPr>
            <p:ph sz="quarter" idx="24" hasCustomPrompt="1"/>
          </p:nvPr>
        </p:nvSpPr>
        <p:spPr>
          <a:xfrm>
            <a:off x="804863" y="4881375"/>
            <a:ext cx="5148262" cy="10686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</p:txBody>
      </p:sp>
      <p:sp>
        <p:nvSpPr>
          <p:cNvPr id="10" name="Symbol zastępczy zawartości 8"/>
          <p:cNvSpPr>
            <a:spLocks noGrp="1"/>
          </p:cNvSpPr>
          <p:nvPr>
            <p:ph sz="quarter" idx="16" hasCustomPrompt="1"/>
          </p:nvPr>
        </p:nvSpPr>
        <p:spPr>
          <a:xfrm>
            <a:off x="6242050" y="4881375"/>
            <a:ext cx="5140701" cy="10686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</p:txBody>
      </p:sp>
      <p:grpSp>
        <p:nvGrpSpPr>
          <p:cNvPr id="11" name="Grupa 10"/>
          <p:cNvGrpSpPr/>
          <p:nvPr userDrawn="1"/>
        </p:nvGrpSpPr>
        <p:grpSpPr>
          <a:xfrm>
            <a:off x="10360365" y="0"/>
            <a:ext cx="1834811" cy="1323061"/>
            <a:chOff x="10360365" y="0"/>
            <a:chExt cx="1834811" cy="1323061"/>
          </a:xfrm>
        </p:grpSpPr>
        <p:pic>
          <p:nvPicPr>
            <p:cNvPr id="15" name="Obraz 14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0365" y="103399"/>
              <a:ext cx="1374943" cy="1219662"/>
            </a:xfrm>
            <a:prstGeom prst="rect">
              <a:avLst/>
            </a:prstGeom>
          </p:spPr>
        </p:pic>
        <p:sp>
          <p:nvSpPr>
            <p:cNvPr id="16" name="Prostokąt 15"/>
            <p:cNvSpPr/>
            <p:nvPr userDrawn="1"/>
          </p:nvSpPr>
          <p:spPr>
            <a:xfrm>
              <a:off x="10360365" y="0"/>
              <a:ext cx="1834811" cy="13230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94142241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2 kolumny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0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1" y="0"/>
            <a:ext cx="12195174" cy="3430588"/>
          </a:xfrm>
          <a:prstGeom prst="rect">
            <a:avLst/>
          </a:prstGeom>
          <a:solidFill>
            <a:srgbClr val="B7B7B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2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24" hasCustomPrompt="1"/>
          </p:nvPr>
        </p:nvSpPr>
        <p:spPr>
          <a:xfrm>
            <a:off x="804863" y="4881375"/>
            <a:ext cx="5148262" cy="10686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</p:txBody>
      </p:sp>
      <p:sp>
        <p:nvSpPr>
          <p:cNvPr id="13" name="Symbol zastępczy zawartości 8"/>
          <p:cNvSpPr>
            <a:spLocks noGrp="1"/>
          </p:cNvSpPr>
          <p:nvPr>
            <p:ph sz="quarter" idx="16" hasCustomPrompt="1"/>
          </p:nvPr>
        </p:nvSpPr>
        <p:spPr>
          <a:xfrm>
            <a:off x="6242050" y="4881375"/>
            <a:ext cx="5140701" cy="10686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</p:txBody>
      </p:sp>
      <p:grpSp>
        <p:nvGrpSpPr>
          <p:cNvPr id="11" name="Grupa 10"/>
          <p:cNvGrpSpPr/>
          <p:nvPr userDrawn="1"/>
        </p:nvGrpSpPr>
        <p:grpSpPr>
          <a:xfrm>
            <a:off x="10360365" y="0"/>
            <a:ext cx="1834811" cy="1323061"/>
            <a:chOff x="10360365" y="0"/>
            <a:chExt cx="1834811" cy="1323061"/>
          </a:xfrm>
        </p:grpSpPr>
        <p:pic>
          <p:nvPicPr>
            <p:cNvPr id="15" name="Obraz 14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0365" y="103399"/>
              <a:ext cx="1374943" cy="1219662"/>
            </a:xfrm>
            <a:prstGeom prst="rect">
              <a:avLst/>
            </a:prstGeom>
          </p:spPr>
        </p:pic>
        <p:sp>
          <p:nvSpPr>
            <p:cNvPr id="16" name="Prostokąt 15"/>
            <p:cNvSpPr/>
            <p:nvPr userDrawn="1"/>
          </p:nvSpPr>
          <p:spPr>
            <a:xfrm>
              <a:off x="10360365" y="0"/>
              <a:ext cx="1834811" cy="13230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261014422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2 kolumny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0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1" y="0"/>
            <a:ext cx="6097587" cy="3430588"/>
          </a:xfrm>
          <a:prstGeom prst="rect">
            <a:avLst/>
          </a:prstGeom>
          <a:solidFill>
            <a:srgbClr val="B7B7B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0" name="Picture Placeholder 10"/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6097586" y="0"/>
            <a:ext cx="6097587" cy="3430588"/>
          </a:xfrm>
          <a:prstGeom prst="rect">
            <a:avLst/>
          </a:prstGeom>
          <a:solidFill>
            <a:srgbClr val="B7B7B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2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24" hasCustomPrompt="1"/>
          </p:nvPr>
        </p:nvSpPr>
        <p:spPr>
          <a:xfrm>
            <a:off x="804863" y="4881375"/>
            <a:ext cx="5148262" cy="10686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</p:txBody>
      </p:sp>
      <p:sp>
        <p:nvSpPr>
          <p:cNvPr id="13" name="Symbol zastępczy zawartości 8"/>
          <p:cNvSpPr>
            <a:spLocks noGrp="1"/>
          </p:cNvSpPr>
          <p:nvPr>
            <p:ph sz="quarter" idx="16" hasCustomPrompt="1"/>
          </p:nvPr>
        </p:nvSpPr>
        <p:spPr>
          <a:xfrm>
            <a:off x="6242050" y="4881375"/>
            <a:ext cx="5140701" cy="10686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</p:txBody>
      </p:sp>
      <p:grpSp>
        <p:nvGrpSpPr>
          <p:cNvPr id="11" name="Grupa 10"/>
          <p:cNvGrpSpPr/>
          <p:nvPr userDrawn="1"/>
        </p:nvGrpSpPr>
        <p:grpSpPr>
          <a:xfrm>
            <a:off x="10360365" y="0"/>
            <a:ext cx="1834811" cy="1323061"/>
            <a:chOff x="10360365" y="0"/>
            <a:chExt cx="1834811" cy="1323061"/>
          </a:xfrm>
        </p:grpSpPr>
        <p:pic>
          <p:nvPicPr>
            <p:cNvPr id="16" name="Obraz 15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0365" y="103399"/>
              <a:ext cx="1374943" cy="1219662"/>
            </a:xfrm>
            <a:prstGeom prst="rect">
              <a:avLst/>
            </a:prstGeom>
          </p:spPr>
        </p:pic>
        <p:sp>
          <p:nvSpPr>
            <p:cNvPr id="17" name="Prostokąt 16"/>
            <p:cNvSpPr/>
            <p:nvPr userDrawn="1"/>
          </p:nvSpPr>
          <p:spPr>
            <a:xfrm>
              <a:off x="10360365" y="0"/>
              <a:ext cx="1834811" cy="13230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369612520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2 kolumny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0"/>
          <p:cNvSpPr>
            <a:spLocks noGrp="1"/>
          </p:cNvSpPr>
          <p:nvPr>
            <p:ph type="pic" sz="quarter" idx="26" hasCustomPrompt="1"/>
          </p:nvPr>
        </p:nvSpPr>
        <p:spPr>
          <a:xfrm>
            <a:off x="8129788" y="1276"/>
            <a:ext cx="4064400" cy="3430800"/>
          </a:xfrm>
          <a:prstGeom prst="rect">
            <a:avLst/>
          </a:prstGeom>
          <a:solidFill>
            <a:srgbClr val="B7B7B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0" name="Picture Placeholder 10"/>
          <p:cNvSpPr>
            <a:spLocks noGrp="1"/>
          </p:cNvSpPr>
          <p:nvPr>
            <p:ph type="pic" sz="quarter" idx="22" hasCustomPrompt="1"/>
          </p:nvPr>
        </p:nvSpPr>
        <p:spPr>
          <a:xfrm>
            <a:off x="-3746" y="1276"/>
            <a:ext cx="4064400" cy="3430800"/>
          </a:xfrm>
          <a:prstGeom prst="rect">
            <a:avLst/>
          </a:prstGeom>
          <a:solidFill>
            <a:srgbClr val="B7B7B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4" name="Picture Placeholder 10"/>
          <p:cNvSpPr>
            <a:spLocks noGrp="1"/>
          </p:cNvSpPr>
          <p:nvPr>
            <p:ph type="pic" sz="quarter" idx="27" hasCustomPrompt="1"/>
          </p:nvPr>
        </p:nvSpPr>
        <p:spPr>
          <a:xfrm>
            <a:off x="4060654" y="1276"/>
            <a:ext cx="4069134" cy="3430800"/>
          </a:xfrm>
          <a:prstGeom prst="rect">
            <a:avLst/>
          </a:prstGeom>
          <a:solidFill>
            <a:srgbClr val="B7B7B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2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24" hasCustomPrompt="1"/>
          </p:nvPr>
        </p:nvSpPr>
        <p:spPr>
          <a:xfrm>
            <a:off x="804863" y="4881375"/>
            <a:ext cx="5148262" cy="10686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</p:txBody>
      </p:sp>
      <p:sp>
        <p:nvSpPr>
          <p:cNvPr id="13" name="Symbol zastępczy zawartości 8"/>
          <p:cNvSpPr>
            <a:spLocks noGrp="1"/>
          </p:cNvSpPr>
          <p:nvPr>
            <p:ph sz="quarter" idx="16" hasCustomPrompt="1"/>
          </p:nvPr>
        </p:nvSpPr>
        <p:spPr>
          <a:xfrm>
            <a:off x="6242050" y="4881375"/>
            <a:ext cx="5140701" cy="10686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defRPr sz="1500" b="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</p:txBody>
      </p:sp>
      <p:grpSp>
        <p:nvGrpSpPr>
          <p:cNvPr id="11" name="Grupa 10"/>
          <p:cNvGrpSpPr/>
          <p:nvPr userDrawn="1"/>
        </p:nvGrpSpPr>
        <p:grpSpPr>
          <a:xfrm>
            <a:off x="10360365" y="0"/>
            <a:ext cx="1834811" cy="1323061"/>
            <a:chOff x="10360365" y="0"/>
            <a:chExt cx="1834811" cy="1323061"/>
          </a:xfrm>
        </p:grpSpPr>
        <p:pic>
          <p:nvPicPr>
            <p:cNvPr id="18" name="Obraz 17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0365" y="103399"/>
              <a:ext cx="1374943" cy="1219662"/>
            </a:xfrm>
            <a:prstGeom prst="rect">
              <a:avLst/>
            </a:prstGeom>
          </p:spPr>
        </p:pic>
        <p:sp>
          <p:nvSpPr>
            <p:cNvPr id="19" name="Prostokąt 18"/>
            <p:cNvSpPr/>
            <p:nvPr userDrawn="1"/>
          </p:nvSpPr>
          <p:spPr>
            <a:xfrm>
              <a:off x="10360365" y="0"/>
              <a:ext cx="1834811" cy="13230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2679104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2 kolumny v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0"/>
          <p:cNvSpPr>
            <a:spLocks noGrp="1"/>
          </p:cNvSpPr>
          <p:nvPr>
            <p:ph type="pic" sz="quarter" idx="27" hasCustomPrompt="1"/>
          </p:nvPr>
        </p:nvSpPr>
        <p:spPr>
          <a:xfrm>
            <a:off x="9149814" y="-1006"/>
            <a:ext cx="3061001" cy="3430800"/>
          </a:xfrm>
          <a:prstGeom prst="rect">
            <a:avLst/>
          </a:prstGeom>
          <a:solidFill>
            <a:srgbClr val="B7B7B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2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24" hasCustomPrompt="1"/>
          </p:nvPr>
        </p:nvSpPr>
        <p:spPr>
          <a:xfrm>
            <a:off x="804863" y="4881375"/>
            <a:ext cx="5148262" cy="10686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defRPr sz="1500" b="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</p:txBody>
      </p:sp>
      <p:sp>
        <p:nvSpPr>
          <p:cNvPr id="13" name="Symbol zastępczy zawartości 8"/>
          <p:cNvSpPr>
            <a:spLocks noGrp="1"/>
          </p:cNvSpPr>
          <p:nvPr>
            <p:ph sz="quarter" idx="16" hasCustomPrompt="1"/>
          </p:nvPr>
        </p:nvSpPr>
        <p:spPr>
          <a:xfrm>
            <a:off x="6242050" y="4881375"/>
            <a:ext cx="5140701" cy="10686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</p:txBody>
      </p:sp>
      <p:sp>
        <p:nvSpPr>
          <p:cNvPr id="7" name="Picture Placeholder 10"/>
          <p:cNvSpPr>
            <a:spLocks noGrp="1"/>
          </p:cNvSpPr>
          <p:nvPr>
            <p:ph type="pic" sz="quarter" idx="26" hasCustomPrompt="1"/>
          </p:nvPr>
        </p:nvSpPr>
        <p:spPr>
          <a:xfrm>
            <a:off x="6100614" y="-1006"/>
            <a:ext cx="3049200" cy="3430800"/>
          </a:xfrm>
          <a:prstGeom prst="rect">
            <a:avLst/>
          </a:prstGeom>
          <a:solidFill>
            <a:srgbClr val="B7B7B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4" name="Picture Placeholder 10"/>
          <p:cNvSpPr>
            <a:spLocks noGrp="1"/>
          </p:cNvSpPr>
          <p:nvPr>
            <p:ph type="pic" sz="quarter" idx="21" hasCustomPrompt="1"/>
          </p:nvPr>
        </p:nvSpPr>
        <p:spPr>
          <a:xfrm>
            <a:off x="-9587" y="-1006"/>
            <a:ext cx="3049200" cy="3430800"/>
          </a:xfrm>
          <a:prstGeom prst="rect">
            <a:avLst/>
          </a:prstGeom>
          <a:solidFill>
            <a:srgbClr val="B7B7B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5" name="Picture Placeholder 10"/>
          <p:cNvSpPr>
            <a:spLocks noGrp="1"/>
          </p:cNvSpPr>
          <p:nvPr>
            <p:ph type="pic" sz="quarter" idx="25" hasCustomPrompt="1"/>
          </p:nvPr>
        </p:nvSpPr>
        <p:spPr>
          <a:xfrm>
            <a:off x="3039613" y="-1006"/>
            <a:ext cx="3061001" cy="3430800"/>
          </a:xfrm>
          <a:prstGeom prst="rect">
            <a:avLst/>
          </a:prstGeom>
          <a:solidFill>
            <a:srgbClr val="B7B7B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grpSp>
        <p:nvGrpSpPr>
          <p:cNvPr id="19" name="Grupa 18"/>
          <p:cNvGrpSpPr/>
          <p:nvPr userDrawn="1"/>
        </p:nvGrpSpPr>
        <p:grpSpPr>
          <a:xfrm>
            <a:off x="10360365" y="0"/>
            <a:ext cx="1834811" cy="1323061"/>
            <a:chOff x="10360365" y="0"/>
            <a:chExt cx="1834811" cy="1323061"/>
          </a:xfrm>
        </p:grpSpPr>
        <p:pic>
          <p:nvPicPr>
            <p:cNvPr id="20" name="Obraz 19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0365" y="103399"/>
              <a:ext cx="1374943" cy="1219662"/>
            </a:xfrm>
            <a:prstGeom prst="rect">
              <a:avLst/>
            </a:prstGeom>
          </p:spPr>
        </p:pic>
        <p:sp>
          <p:nvSpPr>
            <p:cNvPr id="21" name="Prostokąt 20"/>
            <p:cNvSpPr/>
            <p:nvPr userDrawn="1"/>
          </p:nvSpPr>
          <p:spPr>
            <a:xfrm>
              <a:off x="10360365" y="0"/>
              <a:ext cx="1834811" cy="13230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180622684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2 kolumny v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ymbol zastępczy obrazu 12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1" y="3442402"/>
            <a:ext cx="12195174" cy="3443776"/>
          </a:xfrm>
          <a:custGeom>
            <a:avLst/>
            <a:gdLst>
              <a:gd name="connsiteX0" fmla="*/ 6097584 w 12195174"/>
              <a:gd name="connsiteY0" fmla="*/ 0 h 3443776"/>
              <a:gd name="connsiteX1" fmla="*/ 11742702 w 12195174"/>
              <a:gd name="connsiteY1" fmla="*/ 507153 h 3443776"/>
              <a:gd name="connsiteX2" fmla="*/ 12195172 w 12195174"/>
              <a:gd name="connsiteY2" fmla="*/ 599460 h 3443776"/>
              <a:gd name="connsiteX3" fmla="*/ 12195172 w 12195174"/>
              <a:gd name="connsiteY3" fmla="*/ 581182 h 3443776"/>
              <a:gd name="connsiteX4" fmla="*/ 12195174 w 12195174"/>
              <a:gd name="connsiteY4" fmla="*/ 581182 h 3443776"/>
              <a:gd name="connsiteX5" fmla="*/ 12195174 w 12195174"/>
              <a:gd name="connsiteY5" fmla="*/ 3443776 h 3443776"/>
              <a:gd name="connsiteX6" fmla="*/ 0 w 12195174"/>
              <a:gd name="connsiteY6" fmla="*/ 3443776 h 3443776"/>
              <a:gd name="connsiteX7" fmla="*/ 0 w 12195174"/>
              <a:gd name="connsiteY7" fmla="*/ 599459 h 3443776"/>
              <a:gd name="connsiteX8" fmla="*/ 452466 w 12195174"/>
              <a:gd name="connsiteY8" fmla="*/ 507153 h 3443776"/>
              <a:gd name="connsiteX9" fmla="*/ 6097584 w 12195174"/>
              <a:gd name="connsiteY9" fmla="*/ 0 h 3443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5174" h="3443776">
                <a:moveTo>
                  <a:pt x="6097584" y="0"/>
                </a:moveTo>
                <a:cubicBezTo>
                  <a:pt x="8141570" y="0"/>
                  <a:pt x="10064616" y="183718"/>
                  <a:pt x="11742702" y="507153"/>
                </a:cubicBezTo>
                <a:lnTo>
                  <a:pt x="12195172" y="599460"/>
                </a:lnTo>
                <a:lnTo>
                  <a:pt x="12195172" y="581182"/>
                </a:lnTo>
                <a:lnTo>
                  <a:pt x="12195174" y="581182"/>
                </a:lnTo>
                <a:lnTo>
                  <a:pt x="12195174" y="3443776"/>
                </a:lnTo>
                <a:lnTo>
                  <a:pt x="0" y="3443776"/>
                </a:lnTo>
                <a:lnTo>
                  <a:pt x="0" y="599459"/>
                </a:lnTo>
                <a:lnTo>
                  <a:pt x="452466" y="507153"/>
                </a:lnTo>
                <a:cubicBezTo>
                  <a:pt x="2130552" y="183718"/>
                  <a:pt x="4053598" y="0"/>
                  <a:pt x="6097584" y="0"/>
                </a:cubicBezTo>
                <a:close/>
              </a:path>
            </a:pathLst>
          </a:custGeom>
          <a:solidFill>
            <a:srgbClr val="B7B7B7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anchor="ctr" anchorCtr="0">
            <a:noAutofit/>
          </a:bodyPr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2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A9D25B8-9178-4847-A91B-A75A5B75B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4863" y="441462"/>
            <a:ext cx="9505950" cy="684076"/>
          </a:xfrm>
        </p:spPr>
        <p:txBody>
          <a:bodyPr wrap="square" lIns="0" tIns="0" rIns="0" bIns="0" anchor="b">
            <a:noAutofit/>
          </a:bodyPr>
          <a:lstStyle>
            <a:lvl1pPr>
              <a:defRPr lang="en-PL" sz="2500" baseline="0" dirty="0">
                <a:solidFill>
                  <a:srgbClr val="AC8121"/>
                </a:solidFill>
              </a:defRPr>
            </a:lvl1pPr>
          </a:lstStyle>
          <a:p>
            <a:r>
              <a:rPr lang="pl-PL" dirty="0"/>
              <a:t>Tytuł slajdu</a:t>
            </a:r>
            <a:endParaRPr lang="en-PL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B0101C5-00E8-964C-95E8-D27ED7DFB6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4862" y="1233900"/>
            <a:ext cx="9505953" cy="25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lang="en-GB" sz="1500" b="0" kern="0" smtClean="0">
                <a:solidFill>
                  <a:srgbClr val="AC8121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2pPr>
            <a:lvl3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3pPr>
            <a:lvl4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4pPr>
            <a:lvl5pPr>
              <a:defRPr lang="en-PL" sz="1500" b="0" kern="120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5pPr>
          </a:lstStyle>
          <a:p>
            <a:pPr lvl="0">
              <a:spcBef>
                <a:spcPct val="0"/>
              </a:spcBef>
            </a:pPr>
            <a:r>
              <a:rPr lang="pl-PL" dirty="0"/>
              <a:t>Podtytuł slajdu</a:t>
            </a:r>
            <a:endParaRPr lang="en-PL" dirty="0"/>
          </a:p>
        </p:txBody>
      </p:sp>
      <p:sp>
        <p:nvSpPr>
          <p:cNvPr id="8" name="Symbol zastępczy zawartości 8"/>
          <p:cNvSpPr>
            <a:spLocks noGrp="1"/>
          </p:cNvSpPr>
          <p:nvPr>
            <p:ph sz="quarter" idx="24" hasCustomPrompt="1"/>
          </p:nvPr>
        </p:nvSpPr>
        <p:spPr>
          <a:xfrm>
            <a:off x="804863" y="1641015"/>
            <a:ext cx="5148262" cy="10686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</p:txBody>
      </p:sp>
      <p:sp>
        <p:nvSpPr>
          <p:cNvPr id="14" name="Symbol zastępczy zawartości 8"/>
          <p:cNvSpPr>
            <a:spLocks noGrp="1"/>
          </p:cNvSpPr>
          <p:nvPr>
            <p:ph sz="quarter" idx="16" hasCustomPrompt="1"/>
          </p:nvPr>
        </p:nvSpPr>
        <p:spPr>
          <a:xfrm>
            <a:off x="6242050" y="1641015"/>
            <a:ext cx="5140701" cy="10686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</p:txBody>
      </p:sp>
      <p:grpSp>
        <p:nvGrpSpPr>
          <p:cNvPr id="11" name="Grupa 10"/>
          <p:cNvGrpSpPr/>
          <p:nvPr userDrawn="1"/>
        </p:nvGrpSpPr>
        <p:grpSpPr>
          <a:xfrm>
            <a:off x="10360365" y="0"/>
            <a:ext cx="1834811" cy="1323061"/>
            <a:chOff x="10360365" y="0"/>
            <a:chExt cx="1834811" cy="1323061"/>
          </a:xfrm>
        </p:grpSpPr>
        <p:pic>
          <p:nvPicPr>
            <p:cNvPr id="18" name="Obraz 17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0365" y="103399"/>
              <a:ext cx="1374943" cy="1219662"/>
            </a:xfrm>
            <a:prstGeom prst="rect">
              <a:avLst/>
            </a:prstGeom>
          </p:spPr>
        </p:pic>
        <p:sp>
          <p:nvSpPr>
            <p:cNvPr id="19" name="Prostokąt 18"/>
            <p:cNvSpPr/>
            <p:nvPr userDrawn="1"/>
          </p:nvSpPr>
          <p:spPr>
            <a:xfrm>
              <a:off x="10360365" y="0"/>
              <a:ext cx="1834811" cy="13230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40761390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2 kolumny v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0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1" y="3429794"/>
            <a:ext cx="12195174" cy="3430588"/>
          </a:xfrm>
          <a:prstGeom prst="rect">
            <a:avLst/>
          </a:prstGeom>
          <a:solidFill>
            <a:srgbClr val="B7B7B7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2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24" hasCustomPrompt="1"/>
          </p:nvPr>
        </p:nvSpPr>
        <p:spPr>
          <a:xfrm>
            <a:off x="804863" y="1629594"/>
            <a:ext cx="5148262" cy="10686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</p:txBody>
      </p:sp>
      <p:sp>
        <p:nvSpPr>
          <p:cNvPr id="13" name="Symbol zastępczy zawartości 8"/>
          <p:cNvSpPr>
            <a:spLocks noGrp="1"/>
          </p:cNvSpPr>
          <p:nvPr>
            <p:ph sz="quarter" idx="16" hasCustomPrompt="1"/>
          </p:nvPr>
        </p:nvSpPr>
        <p:spPr>
          <a:xfrm>
            <a:off x="6242050" y="1629594"/>
            <a:ext cx="5140701" cy="10686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A9D25B8-9178-4847-A91B-A75A5B75B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4863" y="441462"/>
            <a:ext cx="9505950" cy="684076"/>
          </a:xfrm>
        </p:spPr>
        <p:txBody>
          <a:bodyPr wrap="square" lIns="0" tIns="0" rIns="0" bIns="0" anchor="b">
            <a:noAutofit/>
          </a:bodyPr>
          <a:lstStyle>
            <a:lvl1pPr>
              <a:defRPr lang="en-PL" sz="2500" baseline="0" dirty="0">
                <a:solidFill>
                  <a:srgbClr val="AC8121"/>
                </a:solidFill>
              </a:defRPr>
            </a:lvl1pPr>
          </a:lstStyle>
          <a:p>
            <a:r>
              <a:rPr lang="pl-PL" dirty="0"/>
              <a:t>Tytuł slajdu</a:t>
            </a:r>
            <a:endParaRPr lang="en-PL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B0101C5-00E8-964C-95E8-D27ED7DFB6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4862" y="1233900"/>
            <a:ext cx="9505953" cy="25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lang="en-GB" sz="1500" b="0" kern="0" smtClean="0">
                <a:solidFill>
                  <a:srgbClr val="AC8121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2pPr>
            <a:lvl3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3pPr>
            <a:lvl4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4pPr>
            <a:lvl5pPr>
              <a:defRPr lang="en-PL" sz="1500" b="0" kern="120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5pPr>
          </a:lstStyle>
          <a:p>
            <a:pPr lvl="0">
              <a:spcBef>
                <a:spcPct val="0"/>
              </a:spcBef>
            </a:pPr>
            <a:r>
              <a:rPr lang="pl-PL" dirty="0"/>
              <a:t>Podtytuł slajdu</a:t>
            </a:r>
            <a:endParaRPr lang="en-PL" dirty="0"/>
          </a:p>
        </p:txBody>
      </p:sp>
      <p:grpSp>
        <p:nvGrpSpPr>
          <p:cNvPr id="11" name="Grupa 10"/>
          <p:cNvGrpSpPr/>
          <p:nvPr userDrawn="1"/>
        </p:nvGrpSpPr>
        <p:grpSpPr>
          <a:xfrm>
            <a:off x="10360365" y="0"/>
            <a:ext cx="1834811" cy="1323061"/>
            <a:chOff x="10360365" y="0"/>
            <a:chExt cx="1834811" cy="1323061"/>
          </a:xfrm>
        </p:grpSpPr>
        <p:pic>
          <p:nvPicPr>
            <p:cNvPr id="17" name="Obraz 16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0365" y="103399"/>
              <a:ext cx="1374943" cy="1219662"/>
            </a:xfrm>
            <a:prstGeom prst="rect">
              <a:avLst/>
            </a:prstGeom>
          </p:spPr>
        </p:pic>
        <p:sp>
          <p:nvSpPr>
            <p:cNvPr id="18" name="Prostokąt 17"/>
            <p:cNvSpPr/>
            <p:nvPr userDrawn="1"/>
          </p:nvSpPr>
          <p:spPr>
            <a:xfrm>
              <a:off x="10360365" y="0"/>
              <a:ext cx="1834811" cy="13230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128796988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2 kolumny v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0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1" y="3429794"/>
            <a:ext cx="6097587" cy="3430588"/>
          </a:xfrm>
          <a:prstGeom prst="rect">
            <a:avLst/>
          </a:prstGeom>
          <a:solidFill>
            <a:srgbClr val="B7B7B7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0" name="Picture Placeholder 10"/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6097586" y="3429794"/>
            <a:ext cx="6097587" cy="3430588"/>
          </a:xfrm>
          <a:prstGeom prst="rect">
            <a:avLst/>
          </a:prstGeom>
          <a:solidFill>
            <a:srgbClr val="B7B7B7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2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17" name="Symbol zastępczy zawartości 8"/>
          <p:cNvSpPr>
            <a:spLocks noGrp="1"/>
          </p:cNvSpPr>
          <p:nvPr>
            <p:ph sz="quarter" idx="24" hasCustomPrompt="1"/>
          </p:nvPr>
        </p:nvSpPr>
        <p:spPr>
          <a:xfrm>
            <a:off x="804863" y="1629594"/>
            <a:ext cx="5148262" cy="10686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</p:txBody>
      </p:sp>
      <p:sp>
        <p:nvSpPr>
          <p:cNvPr id="18" name="Symbol zastępczy zawartości 8"/>
          <p:cNvSpPr>
            <a:spLocks noGrp="1"/>
          </p:cNvSpPr>
          <p:nvPr>
            <p:ph sz="quarter" idx="16" hasCustomPrompt="1"/>
          </p:nvPr>
        </p:nvSpPr>
        <p:spPr>
          <a:xfrm>
            <a:off x="6242050" y="1629594"/>
            <a:ext cx="5140701" cy="10686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2A9D25B8-9178-4847-A91B-A75A5B75B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4863" y="441462"/>
            <a:ext cx="9505950" cy="684076"/>
          </a:xfrm>
        </p:spPr>
        <p:txBody>
          <a:bodyPr wrap="square" lIns="0" tIns="0" rIns="0" bIns="0" anchor="b">
            <a:noAutofit/>
          </a:bodyPr>
          <a:lstStyle>
            <a:lvl1pPr>
              <a:defRPr lang="en-PL" sz="2500" baseline="0" dirty="0">
                <a:solidFill>
                  <a:srgbClr val="AC8121"/>
                </a:solidFill>
              </a:defRPr>
            </a:lvl1pPr>
          </a:lstStyle>
          <a:p>
            <a:r>
              <a:rPr lang="pl-PL" dirty="0"/>
              <a:t>Tytuł slajdu</a:t>
            </a:r>
            <a:endParaRPr lang="en-PL" dirty="0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1B0101C5-00E8-964C-95E8-D27ED7DFB6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4862" y="1233900"/>
            <a:ext cx="9505953" cy="25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lang="en-GB" sz="1500" b="0" kern="0" smtClean="0">
                <a:solidFill>
                  <a:srgbClr val="AC8121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2pPr>
            <a:lvl3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3pPr>
            <a:lvl4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4pPr>
            <a:lvl5pPr>
              <a:defRPr lang="en-PL" sz="1500" b="0" kern="120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5pPr>
          </a:lstStyle>
          <a:p>
            <a:pPr lvl="0">
              <a:spcBef>
                <a:spcPct val="0"/>
              </a:spcBef>
            </a:pPr>
            <a:r>
              <a:rPr lang="pl-PL" dirty="0"/>
              <a:t>Podtytuł slajdu</a:t>
            </a:r>
            <a:endParaRPr lang="en-PL" dirty="0"/>
          </a:p>
        </p:txBody>
      </p:sp>
      <p:grpSp>
        <p:nvGrpSpPr>
          <p:cNvPr id="16" name="Grupa 15"/>
          <p:cNvGrpSpPr/>
          <p:nvPr userDrawn="1"/>
        </p:nvGrpSpPr>
        <p:grpSpPr>
          <a:xfrm>
            <a:off x="10360365" y="0"/>
            <a:ext cx="1834811" cy="1323061"/>
            <a:chOff x="10360365" y="0"/>
            <a:chExt cx="1834811" cy="1323061"/>
          </a:xfrm>
        </p:grpSpPr>
        <p:pic>
          <p:nvPicPr>
            <p:cNvPr id="21" name="Obraz 20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0365" y="103399"/>
              <a:ext cx="1374943" cy="1219662"/>
            </a:xfrm>
            <a:prstGeom prst="rect">
              <a:avLst/>
            </a:prstGeom>
          </p:spPr>
        </p:pic>
        <p:sp>
          <p:nvSpPr>
            <p:cNvPr id="22" name="Prostokąt 21"/>
            <p:cNvSpPr/>
            <p:nvPr userDrawn="1"/>
          </p:nvSpPr>
          <p:spPr>
            <a:xfrm>
              <a:off x="10360365" y="0"/>
              <a:ext cx="1834811" cy="13230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339823729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2 kolumny v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0"/>
          <p:cNvSpPr>
            <a:spLocks noGrp="1"/>
          </p:cNvSpPr>
          <p:nvPr>
            <p:ph type="pic" sz="quarter" idx="26" hasCustomPrompt="1"/>
          </p:nvPr>
        </p:nvSpPr>
        <p:spPr>
          <a:xfrm>
            <a:off x="8129788" y="3429794"/>
            <a:ext cx="4064400" cy="3430800"/>
          </a:xfrm>
          <a:prstGeom prst="rect">
            <a:avLst/>
          </a:prstGeom>
          <a:solidFill>
            <a:srgbClr val="B7B7B7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0" name="Picture Placeholder 10"/>
          <p:cNvSpPr>
            <a:spLocks noGrp="1"/>
          </p:cNvSpPr>
          <p:nvPr>
            <p:ph type="pic" sz="quarter" idx="22" hasCustomPrompt="1"/>
          </p:nvPr>
        </p:nvSpPr>
        <p:spPr>
          <a:xfrm>
            <a:off x="-3746" y="3429794"/>
            <a:ext cx="4064400" cy="3430800"/>
          </a:xfrm>
          <a:prstGeom prst="rect">
            <a:avLst/>
          </a:prstGeom>
          <a:solidFill>
            <a:srgbClr val="B7B7B7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4" name="Picture Placeholder 10"/>
          <p:cNvSpPr>
            <a:spLocks noGrp="1"/>
          </p:cNvSpPr>
          <p:nvPr>
            <p:ph type="pic" sz="quarter" idx="27" hasCustomPrompt="1"/>
          </p:nvPr>
        </p:nvSpPr>
        <p:spPr>
          <a:xfrm>
            <a:off x="4060654" y="3429794"/>
            <a:ext cx="4069134" cy="3430800"/>
          </a:xfrm>
          <a:prstGeom prst="rect">
            <a:avLst/>
          </a:prstGeom>
          <a:solidFill>
            <a:srgbClr val="B7B7B7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2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15" name="Symbol zastępczy zawartości 8"/>
          <p:cNvSpPr>
            <a:spLocks noGrp="1"/>
          </p:cNvSpPr>
          <p:nvPr>
            <p:ph sz="quarter" idx="24" hasCustomPrompt="1"/>
          </p:nvPr>
        </p:nvSpPr>
        <p:spPr>
          <a:xfrm>
            <a:off x="804863" y="1629594"/>
            <a:ext cx="5148262" cy="10686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</p:txBody>
      </p:sp>
      <p:sp>
        <p:nvSpPr>
          <p:cNvPr id="16" name="Symbol zastępczy zawartości 8"/>
          <p:cNvSpPr>
            <a:spLocks noGrp="1"/>
          </p:cNvSpPr>
          <p:nvPr>
            <p:ph sz="quarter" idx="16" hasCustomPrompt="1"/>
          </p:nvPr>
        </p:nvSpPr>
        <p:spPr>
          <a:xfrm>
            <a:off x="6242050" y="1629594"/>
            <a:ext cx="5140701" cy="10686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A9D25B8-9178-4847-A91B-A75A5B75B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4863" y="441462"/>
            <a:ext cx="9505950" cy="684076"/>
          </a:xfrm>
        </p:spPr>
        <p:txBody>
          <a:bodyPr wrap="square" lIns="0" tIns="0" rIns="0" bIns="0" anchor="b">
            <a:noAutofit/>
          </a:bodyPr>
          <a:lstStyle>
            <a:lvl1pPr>
              <a:defRPr lang="en-PL" sz="2500" baseline="0" dirty="0">
                <a:solidFill>
                  <a:srgbClr val="AC8121"/>
                </a:solidFill>
              </a:defRPr>
            </a:lvl1pPr>
          </a:lstStyle>
          <a:p>
            <a:r>
              <a:rPr lang="pl-PL" dirty="0"/>
              <a:t>Tytuł slajdu</a:t>
            </a:r>
            <a:endParaRPr lang="en-PL" dirty="0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1B0101C5-00E8-964C-95E8-D27ED7DFB6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4862" y="1233900"/>
            <a:ext cx="9505953" cy="25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lang="en-GB" sz="1500" b="0" kern="0" smtClean="0">
                <a:solidFill>
                  <a:srgbClr val="AC8121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2pPr>
            <a:lvl3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3pPr>
            <a:lvl4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4pPr>
            <a:lvl5pPr>
              <a:defRPr lang="en-PL" sz="1500" b="0" kern="120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5pPr>
          </a:lstStyle>
          <a:p>
            <a:pPr lvl="0">
              <a:spcBef>
                <a:spcPct val="0"/>
              </a:spcBef>
            </a:pPr>
            <a:r>
              <a:rPr lang="pl-PL" dirty="0"/>
              <a:t>Podtytuł slajdu</a:t>
            </a:r>
            <a:endParaRPr lang="en-PL" dirty="0"/>
          </a:p>
        </p:txBody>
      </p:sp>
      <p:grpSp>
        <p:nvGrpSpPr>
          <p:cNvPr id="21" name="Grupa 20"/>
          <p:cNvGrpSpPr/>
          <p:nvPr userDrawn="1"/>
        </p:nvGrpSpPr>
        <p:grpSpPr>
          <a:xfrm>
            <a:off x="10360365" y="0"/>
            <a:ext cx="1834811" cy="1323061"/>
            <a:chOff x="10360365" y="0"/>
            <a:chExt cx="1834811" cy="1323061"/>
          </a:xfrm>
        </p:grpSpPr>
        <p:pic>
          <p:nvPicPr>
            <p:cNvPr id="22" name="Obraz 21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0365" y="103399"/>
              <a:ext cx="1374943" cy="1219662"/>
            </a:xfrm>
            <a:prstGeom prst="rect">
              <a:avLst/>
            </a:prstGeom>
          </p:spPr>
        </p:pic>
        <p:sp>
          <p:nvSpPr>
            <p:cNvPr id="23" name="Prostokąt 22"/>
            <p:cNvSpPr/>
            <p:nvPr userDrawn="1"/>
          </p:nvSpPr>
          <p:spPr>
            <a:xfrm>
              <a:off x="10360365" y="0"/>
              <a:ext cx="1834811" cy="13230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130499841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2 kolumny v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0"/>
          <p:cNvSpPr>
            <a:spLocks noGrp="1"/>
          </p:cNvSpPr>
          <p:nvPr>
            <p:ph type="pic" sz="quarter" idx="27" hasCustomPrompt="1"/>
          </p:nvPr>
        </p:nvSpPr>
        <p:spPr>
          <a:xfrm>
            <a:off x="9149814" y="3455378"/>
            <a:ext cx="3061001" cy="3430800"/>
          </a:xfrm>
          <a:prstGeom prst="rect">
            <a:avLst/>
          </a:prstGeom>
          <a:solidFill>
            <a:srgbClr val="B7B7B7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2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7" name="Picture Placeholder 10"/>
          <p:cNvSpPr>
            <a:spLocks noGrp="1"/>
          </p:cNvSpPr>
          <p:nvPr>
            <p:ph type="pic" sz="quarter" idx="26" hasCustomPrompt="1"/>
          </p:nvPr>
        </p:nvSpPr>
        <p:spPr>
          <a:xfrm>
            <a:off x="6100614" y="3455378"/>
            <a:ext cx="3049200" cy="3430800"/>
          </a:xfrm>
          <a:prstGeom prst="rect">
            <a:avLst/>
          </a:prstGeom>
          <a:solidFill>
            <a:srgbClr val="B7B7B7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4" name="Picture Placeholder 10"/>
          <p:cNvSpPr>
            <a:spLocks noGrp="1"/>
          </p:cNvSpPr>
          <p:nvPr>
            <p:ph type="pic" sz="quarter" idx="21" hasCustomPrompt="1"/>
          </p:nvPr>
        </p:nvSpPr>
        <p:spPr>
          <a:xfrm>
            <a:off x="-9587" y="3455378"/>
            <a:ext cx="3049200" cy="3430800"/>
          </a:xfrm>
          <a:prstGeom prst="rect">
            <a:avLst/>
          </a:prstGeom>
          <a:solidFill>
            <a:srgbClr val="B7B7B7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5" name="Picture Placeholder 10"/>
          <p:cNvSpPr>
            <a:spLocks noGrp="1"/>
          </p:cNvSpPr>
          <p:nvPr>
            <p:ph type="pic" sz="quarter" idx="25" hasCustomPrompt="1"/>
          </p:nvPr>
        </p:nvSpPr>
        <p:spPr>
          <a:xfrm>
            <a:off x="3039613" y="3455378"/>
            <a:ext cx="3061001" cy="3430800"/>
          </a:xfrm>
          <a:prstGeom prst="rect">
            <a:avLst/>
          </a:prstGeom>
          <a:solidFill>
            <a:srgbClr val="B7B7B7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6" name="Symbol zastępczy zawartości 8"/>
          <p:cNvSpPr>
            <a:spLocks noGrp="1"/>
          </p:cNvSpPr>
          <p:nvPr>
            <p:ph sz="quarter" idx="24" hasCustomPrompt="1"/>
          </p:nvPr>
        </p:nvSpPr>
        <p:spPr>
          <a:xfrm>
            <a:off x="804863" y="1629594"/>
            <a:ext cx="5148262" cy="10686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</p:txBody>
      </p:sp>
      <p:sp>
        <p:nvSpPr>
          <p:cNvPr id="17" name="Symbol zastępczy zawartości 8"/>
          <p:cNvSpPr>
            <a:spLocks noGrp="1"/>
          </p:cNvSpPr>
          <p:nvPr>
            <p:ph sz="quarter" idx="16" hasCustomPrompt="1"/>
          </p:nvPr>
        </p:nvSpPr>
        <p:spPr>
          <a:xfrm>
            <a:off x="6242050" y="1629594"/>
            <a:ext cx="5140701" cy="10686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2A9D25B8-9178-4847-A91B-A75A5B75B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4863" y="441462"/>
            <a:ext cx="9505950" cy="684076"/>
          </a:xfrm>
        </p:spPr>
        <p:txBody>
          <a:bodyPr wrap="square" lIns="0" tIns="0" rIns="0" bIns="0" anchor="b">
            <a:noAutofit/>
          </a:bodyPr>
          <a:lstStyle>
            <a:lvl1pPr>
              <a:defRPr lang="en-PL" sz="2500" baseline="0" dirty="0">
                <a:solidFill>
                  <a:srgbClr val="AC8121"/>
                </a:solidFill>
              </a:defRPr>
            </a:lvl1pPr>
          </a:lstStyle>
          <a:p>
            <a:r>
              <a:rPr lang="pl-PL" dirty="0"/>
              <a:t>Tytuł slajdu</a:t>
            </a:r>
            <a:endParaRPr lang="en-PL" dirty="0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1B0101C5-00E8-964C-95E8-D27ED7DFB6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4862" y="1233900"/>
            <a:ext cx="9505953" cy="25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lang="en-GB" sz="1500" b="0" kern="0" smtClean="0">
                <a:solidFill>
                  <a:srgbClr val="AC8121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2pPr>
            <a:lvl3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3pPr>
            <a:lvl4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4pPr>
            <a:lvl5pPr>
              <a:defRPr lang="en-PL" sz="1500" b="0" kern="120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5pPr>
          </a:lstStyle>
          <a:p>
            <a:pPr lvl="0">
              <a:spcBef>
                <a:spcPct val="0"/>
              </a:spcBef>
            </a:pPr>
            <a:r>
              <a:rPr lang="pl-PL" dirty="0"/>
              <a:t>Podtytuł slajdu</a:t>
            </a:r>
            <a:endParaRPr lang="en-PL" dirty="0"/>
          </a:p>
        </p:txBody>
      </p:sp>
      <p:grpSp>
        <p:nvGrpSpPr>
          <p:cNvPr id="22" name="Grupa 21"/>
          <p:cNvGrpSpPr/>
          <p:nvPr userDrawn="1"/>
        </p:nvGrpSpPr>
        <p:grpSpPr>
          <a:xfrm>
            <a:off x="10360365" y="0"/>
            <a:ext cx="1834811" cy="1323061"/>
            <a:chOff x="10360365" y="0"/>
            <a:chExt cx="1834811" cy="1323061"/>
          </a:xfrm>
        </p:grpSpPr>
        <p:pic>
          <p:nvPicPr>
            <p:cNvPr id="23" name="Obraz 22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0365" y="103399"/>
              <a:ext cx="1374943" cy="1219662"/>
            </a:xfrm>
            <a:prstGeom prst="rect">
              <a:avLst/>
            </a:prstGeom>
          </p:spPr>
        </p:pic>
        <p:sp>
          <p:nvSpPr>
            <p:cNvPr id="24" name="Prostokąt 23"/>
            <p:cNvSpPr/>
            <p:nvPr userDrawn="1"/>
          </p:nvSpPr>
          <p:spPr>
            <a:xfrm>
              <a:off x="10360365" y="0"/>
              <a:ext cx="1834811" cy="13230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385003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v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0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1" y="0"/>
            <a:ext cx="6097587" cy="3430588"/>
          </a:xfrm>
          <a:prstGeom prst="rect">
            <a:avLst/>
          </a:prstGeom>
          <a:solidFill>
            <a:srgbClr val="B7B7B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pic>
        <p:nvPicPr>
          <p:cNvPr id="11" name="Obraz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075" y="103399"/>
            <a:ext cx="1240357" cy="1368152"/>
          </a:xfrm>
          <a:prstGeom prst="rect">
            <a:avLst/>
          </a:prstGeom>
        </p:spPr>
      </p:pic>
      <p:sp>
        <p:nvSpPr>
          <p:cNvPr id="12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9" name="Picture Placeholder 10"/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6097586" y="0"/>
            <a:ext cx="6097587" cy="3430588"/>
          </a:xfrm>
          <a:prstGeom prst="rect">
            <a:avLst/>
          </a:prstGeom>
          <a:solidFill>
            <a:srgbClr val="B7B7B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A9D25B8-9178-4847-A91B-A75A5B75B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4863" y="4473910"/>
            <a:ext cx="10585449" cy="1473775"/>
          </a:xfrm>
        </p:spPr>
        <p:txBody>
          <a:bodyPr wrap="square" lIns="0" tIns="0" rIns="0" bIns="0" anchor="ctr" anchorCtr="0">
            <a:noAutofit/>
          </a:bodyPr>
          <a:lstStyle>
            <a:lvl1pPr>
              <a:defRPr lang="en-PL" sz="5000" baseline="0" dirty="0">
                <a:solidFill>
                  <a:srgbClr val="AC8121"/>
                </a:solidFill>
              </a:defRPr>
            </a:lvl1pPr>
          </a:lstStyle>
          <a:p>
            <a:r>
              <a:rPr lang="pl-PL" dirty="0"/>
              <a:t>Tytuł prezentacji/działu/rozdziału</a:t>
            </a:r>
            <a:endParaRPr lang="en-PL" dirty="0"/>
          </a:p>
        </p:txBody>
      </p:sp>
      <p:grpSp>
        <p:nvGrpSpPr>
          <p:cNvPr id="10" name="Grupa 9"/>
          <p:cNvGrpSpPr/>
          <p:nvPr userDrawn="1"/>
        </p:nvGrpSpPr>
        <p:grpSpPr>
          <a:xfrm>
            <a:off x="10360365" y="0"/>
            <a:ext cx="1834811" cy="1323061"/>
            <a:chOff x="10360365" y="0"/>
            <a:chExt cx="1834811" cy="1323061"/>
          </a:xfrm>
        </p:grpSpPr>
        <p:pic>
          <p:nvPicPr>
            <p:cNvPr id="14" name="Obraz 13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0365" y="103399"/>
              <a:ext cx="1374943" cy="1219662"/>
            </a:xfrm>
            <a:prstGeom prst="rect">
              <a:avLst/>
            </a:prstGeom>
          </p:spPr>
        </p:pic>
        <p:sp>
          <p:nvSpPr>
            <p:cNvPr id="18" name="Prostokąt 17"/>
            <p:cNvSpPr/>
            <p:nvPr userDrawn="1"/>
          </p:nvSpPr>
          <p:spPr>
            <a:xfrm>
              <a:off x="10360365" y="0"/>
              <a:ext cx="1834811" cy="13230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34901865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2 kolumny v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0"/>
          <p:cNvSpPr>
            <a:spLocks noGrp="1"/>
          </p:cNvSpPr>
          <p:nvPr>
            <p:ph type="pic" sz="quarter" idx="21" hasCustomPrompt="1"/>
          </p:nvPr>
        </p:nvSpPr>
        <p:spPr>
          <a:xfrm>
            <a:off x="8055175" y="0"/>
            <a:ext cx="4140000" cy="6859588"/>
          </a:xfrm>
          <a:prstGeom prst="rect">
            <a:avLst/>
          </a:prstGeom>
          <a:solidFill>
            <a:srgbClr val="B7B7B7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4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A9D25B8-9178-4847-A91B-A75A5B75B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4863" y="441462"/>
            <a:ext cx="6661150" cy="684076"/>
          </a:xfrm>
        </p:spPr>
        <p:txBody>
          <a:bodyPr wrap="square" lIns="0" tIns="0" rIns="0" bIns="0" anchor="b">
            <a:noAutofit/>
          </a:bodyPr>
          <a:lstStyle>
            <a:lvl1pPr>
              <a:defRPr lang="en-PL" sz="2500" baseline="0" dirty="0">
                <a:solidFill>
                  <a:srgbClr val="AC8121"/>
                </a:solidFill>
              </a:defRPr>
            </a:lvl1pPr>
          </a:lstStyle>
          <a:p>
            <a:r>
              <a:rPr lang="pl-PL" dirty="0"/>
              <a:t>Tytuł slajdu</a:t>
            </a:r>
            <a:endParaRPr lang="en-PL" dirty="0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1B0101C5-00E8-964C-95E8-D27ED7DFB6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4863" y="1233900"/>
            <a:ext cx="6661152" cy="25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lang="en-GB" sz="1500" b="0" kern="0" smtClean="0">
                <a:solidFill>
                  <a:srgbClr val="AC8121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2pPr>
            <a:lvl3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3pPr>
            <a:lvl4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4pPr>
            <a:lvl5pPr>
              <a:defRPr lang="en-PL" sz="1500" b="0" kern="120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5pPr>
          </a:lstStyle>
          <a:p>
            <a:pPr lvl="0">
              <a:spcBef>
                <a:spcPct val="0"/>
              </a:spcBef>
            </a:pPr>
            <a:r>
              <a:rPr lang="pl-PL" dirty="0"/>
              <a:t>Podtytuł slajdu</a:t>
            </a:r>
            <a:endParaRPr lang="en-PL" dirty="0"/>
          </a:p>
        </p:txBody>
      </p:sp>
      <p:sp>
        <p:nvSpPr>
          <p:cNvPr id="10" name="Symbol zastępczy zawartości 8"/>
          <p:cNvSpPr>
            <a:spLocks noGrp="1"/>
          </p:cNvSpPr>
          <p:nvPr>
            <p:ph sz="quarter" idx="11" hasCustomPrompt="1"/>
          </p:nvPr>
        </p:nvSpPr>
        <p:spPr>
          <a:xfrm>
            <a:off x="804862" y="1632378"/>
            <a:ext cx="3168489" cy="430659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  <a:p>
            <a:pPr lvl="4"/>
            <a:r>
              <a:rPr lang="pl-PL" dirty="0"/>
              <a:t>Piąty</a:t>
            </a:r>
          </a:p>
        </p:txBody>
      </p:sp>
      <p:sp>
        <p:nvSpPr>
          <p:cNvPr id="11" name="Symbol zastępczy zawartości 8">
            <a:extLst>
              <a:ext uri="{FF2B5EF4-FFF2-40B4-BE49-F238E27FC236}">
                <a16:creationId xmlns:a16="http://schemas.microsoft.com/office/drawing/2014/main" id="{4B4601A2-24AB-3D4F-8C15-75794F7963EC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333392" y="1632378"/>
            <a:ext cx="3132622" cy="430659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  <a:p>
            <a:pPr lvl="4"/>
            <a:r>
              <a:rPr lang="pl-PL" dirty="0"/>
              <a:t>Piąty</a:t>
            </a:r>
          </a:p>
        </p:txBody>
      </p:sp>
      <p:grpSp>
        <p:nvGrpSpPr>
          <p:cNvPr id="12" name="Grupa 11"/>
          <p:cNvGrpSpPr/>
          <p:nvPr userDrawn="1"/>
        </p:nvGrpSpPr>
        <p:grpSpPr>
          <a:xfrm>
            <a:off x="10360365" y="0"/>
            <a:ext cx="1834811" cy="1323061"/>
            <a:chOff x="10360365" y="0"/>
            <a:chExt cx="1834811" cy="1323061"/>
          </a:xfrm>
        </p:grpSpPr>
        <p:pic>
          <p:nvPicPr>
            <p:cNvPr id="16" name="Obraz 15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0365" y="103399"/>
              <a:ext cx="1374943" cy="1219662"/>
            </a:xfrm>
            <a:prstGeom prst="rect">
              <a:avLst/>
            </a:prstGeom>
          </p:spPr>
        </p:pic>
        <p:sp>
          <p:nvSpPr>
            <p:cNvPr id="20" name="Prostokąt 19"/>
            <p:cNvSpPr/>
            <p:nvPr userDrawn="1"/>
          </p:nvSpPr>
          <p:spPr>
            <a:xfrm>
              <a:off x="10360365" y="0"/>
              <a:ext cx="1834811" cy="13230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424473167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2 kolumny v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obrazu 8"/>
          <p:cNvSpPr>
            <a:spLocks noGrp="1"/>
          </p:cNvSpPr>
          <p:nvPr>
            <p:ph type="pic" sz="quarter" idx="21" hasCustomPrompt="1"/>
          </p:nvPr>
        </p:nvSpPr>
        <p:spPr>
          <a:xfrm>
            <a:off x="8061245" y="0"/>
            <a:ext cx="4133931" cy="6859588"/>
          </a:xfrm>
          <a:custGeom>
            <a:avLst/>
            <a:gdLst>
              <a:gd name="connsiteX0" fmla="*/ 961971 w 4133931"/>
              <a:gd name="connsiteY0" fmla="*/ 0 h 6859588"/>
              <a:gd name="connsiteX1" fmla="*/ 4133931 w 4133931"/>
              <a:gd name="connsiteY1" fmla="*/ 0 h 6859588"/>
              <a:gd name="connsiteX2" fmla="*/ 4133931 w 4133931"/>
              <a:gd name="connsiteY2" fmla="*/ 6859588 h 6859588"/>
              <a:gd name="connsiteX3" fmla="*/ 961971 w 4133931"/>
              <a:gd name="connsiteY3" fmla="*/ 6859588 h 6859588"/>
              <a:gd name="connsiteX4" fmla="*/ 890562 w 4133931"/>
              <a:gd name="connsiteY4" fmla="*/ 6747301 h 6859588"/>
              <a:gd name="connsiteX5" fmla="*/ 805972 w 4133931"/>
              <a:gd name="connsiteY5" fmla="*/ 6600543 h 6859588"/>
              <a:gd name="connsiteX6" fmla="*/ 0 w 4133931"/>
              <a:gd name="connsiteY6" fmla="*/ 3425256 h 6859588"/>
              <a:gd name="connsiteX7" fmla="*/ 623765 w 4133931"/>
              <a:gd name="connsiteY7" fmla="*/ 610254 h 6859588"/>
              <a:gd name="connsiteX8" fmla="*/ 769274 w 4133931"/>
              <a:gd name="connsiteY8" fmla="*/ 322533 h 6859588"/>
              <a:gd name="connsiteX9" fmla="*/ 858167 w 4133931"/>
              <a:gd name="connsiteY9" fmla="*/ 163226 h 6859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33931" h="6859588">
                <a:moveTo>
                  <a:pt x="961971" y="0"/>
                </a:moveTo>
                <a:lnTo>
                  <a:pt x="4133931" y="0"/>
                </a:lnTo>
                <a:lnTo>
                  <a:pt x="4133931" y="6859588"/>
                </a:lnTo>
                <a:lnTo>
                  <a:pt x="961971" y="6859588"/>
                </a:lnTo>
                <a:lnTo>
                  <a:pt x="890562" y="6747301"/>
                </a:lnTo>
                <a:lnTo>
                  <a:pt x="805972" y="6600543"/>
                </a:lnTo>
                <a:cubicBezTo>
                  <a:pt x="291967" y="5656647"/>
                  <a:pt x="0" y="4574965"/>
                  <a:pt x="0" y="3425256"/>
                </a:cubicBezTo>
                <a:cubicBezTo>
                  <a:pt x="0" y="2419262"/>
                  <a:pt x="223538" y="1465350"/>
                  <a:pt x="623765" y="610254"/>
                </a:cubicBezTo>
                <a:lnTo>
                  <a:pt x="769274" y="322533"/>
                </a:lnTo>
                <a:lnTo>
                  <a:pt x="858167" y="163226"/>
                </a:lnTo>
                <a:close/>
              </a:path>
            </a:pathLst>
          </a:custGeom>
          <a:solidFill>
            <a:srgbClr val="B7B7B7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anchor="ctr" anchorCtr="0">
            <a:noAutofit/>
          </a:bodyPr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5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1B0101C5-00E8-964C-95E8-D27ED7DFB6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4863" y="1233900"/>
            <a:ext cx="6661152" cy="25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lang="en-GB" sz="1500" b="0" kern="0" smtClean="0">
                <a:solidFill>
                  <a:srgbClr val="AC8121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2pPr>
            <a:lvl3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3pPr>
            <a:lvl4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4pPr>
            <a:lvl5pPr>
              <a:defRPr lang="en-PL" sz="1500" b="0" kern="120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5pPr>
          </a:lstStyle>
          <a:p>
            <a:pPr lvl="0">
              <a:spcBef>
                <a:spcPct val="0"/>
              </a:spcBef>
            </a:pPr>
            <a:r>
              <a:rPr lang="pl-PL" dirty="0"/>
              <a:t>Podtytuł slajdu</a:t>
            </a:r>
            <a:endParaRPr lang="en-PL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2A9D25B8-9178-4847-A91B-A75A5B75B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4862" y="441462"/>
            <a:ext cx="6661151" cy="684076"/>
          </a:xfrm>
        </p:spPr>
        <p:txBody>
          <a:bodyPr wrap="square" lIns="0" tIns="0" rIns="0" bIns="0" anchor="b">
            <a:noAutofit/>
          </a:bodyPr>
          <a:lstStyle>
            <a:lvl1pPr>
              <a:defRPr lang="en-PL" sz="2500" baseline="0" dirty="0">
                <a:solidFill>
                  <a:srgbClr val="AC8121"/>
                </a:solidFill>
              </a:defRPr>
            </a:lvl1pPr>
          </a:lstStyle>
          <a:p>
            <a:r>
              <a:rPr lang="pl-PL" dirty="0"/>
              <a:t>Tytuł slajdu</a:t>
            </a:r>
            <a:endParaRPr lang="en-PL" dirty="0"/>
          </a:p>
        </p:txBody>
      </p:sp>
      <p:sp>
        <p:nvSpPr>
          <p:cNvPr id="24" name="Symbol zastępczy zawartości 8"/>
          <p:cNvSpPr>
            <a:spLocks noGrp="1"/>
          </p:cNvSpPr>
          <p:nvPr>
            <p:ph sz="quarter" idx="11" hasCustomPrompt="1"/>
          </p:nvPr>
        </p:nvSpPr>
        <p:spPr>
          <a:xfrm>
            <a:off x="804862" y="1632378"/>
            <a:ext cx="3168489" cy="430659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  <a:p>
            <a:pPr lvl="4"/>
            <a:r>
              <a:rPr lang="pl-PL" dirty="0"/>
              <a:t>Piąty</a:t>
            </a:r>
          </a:p>
        </p:txBody>
      </p:sp>
      <p:sp>
        <p:nvSpPr>
          <p:cNvPr id="25" name="Symbol zastępczy zawartości 8">
            <a:extLst>
              <a:ext uri="{FF2B5EF4-FFF2-40B4-BE49-F238E27FC236}">
                <a16:creationId xmlns:a16="http://schemas.microsoft.com/office/drawing/2014/main" id="{4B4601A2-24AB-3D4F-8C15-75794F7963EC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333392" y="1632378"/>
            <a:ext cx="3132622" cy="430659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  <a:p>
            <a:pPr lvl="4"/>
            <a:r>
              <a:rPr lang="pl-PL" dirty="0"/>
              <a:t>Piąty</a:t>
            </a:r>
          </a:p>
        </p:txBody>
      </p:sp>
      <p:grpSp>
        <p:nvGrpSpPr>
          <p:cNvPr id="12" name="Grupa 11"/>
          <p:cNvGrpSpPr/>
          <p:nvPr userDrawn="1"/>
        </p:nvGrpSpPr>
        <p:grpSpPr>
          <a:xfrm>
            <a:off x="10360365" y="0"/>
            <a:ext cx="1834811" cy="1323061"/>
            <a:chOff x="10360365" y="0"/>
            <a:chExt cx="1834811" cy="1323061"/>
          </a:xfrm>
        </p:grpSpPr>
        <p:pic>
          <p:nvPicPr>
            <p:cNvPr id="14" name="Obraz 13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0365" y="103399"/>
              <a:ext cx="1374943" cy="1219662"/>
            </a:xfrm>
            <a:prstGeom prst="rect">
              <a:avLst/>
            </a:prstGeom>
          </p:spPr>
        </p:pic>
        <p:sp>
          <p:nvSpPr>
            <p:cNvPr id="16" name="Prostokąt 15"/>
            <p:cNvSpPr/>
            <p:nvPr userDrawn="1"/>
          </p:nvSpPr>
          <p:spPr>
            <a:xfrm>
              <a:off x="10360365" y="0"/>
              <a:ext cx="1834811" cy="13230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201273742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2 kolumny v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0"/>
          <p:cNvSpPr>
            <a:spLocks noGrp="1"/>
          </p:cNvSpPr>
          <p:nvPr>
            <p:ph type="pic" sz="quarter" idx="21" hasCustomPrompt="1"/>
          </p:nvPr>
        </p:nvSpPr>
        <p:spPr>
          <a:xfrm>
            <a:off x="8055175" y="0"/>
            <a:ext cx="4140000" cy="6859588"/>
          </a:xfrm>
          <a:prstGeom prst="rect">
            <a:avLst/>
          </a:prstGeom>
          <a:solidFill>
            <a:srgbClr val="B7B7B7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4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A9D25B8-9178-4847-A91B-A75A5B75B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4863" y="441462"/>
            <a:ext cx="6661150" cy="684076"/>
          </a:xfrm>
        </p:spPr>
        <p:txBody>
          <a:bodyPr wrap="square" lIns="0" tIns="0" rIns="0" bIns="0" anchor="b">
            <a:noAutofit/>
          </a:bodyPr>
          <a:lstStyle>
            <a:lvl1pPr>
              <a:defRPr lang="en-PL" sz="2500" baseline="0" dirty="0">
                <a:solidFill>
                  <a:srgbClr val="AC8121"/>
                </a:solidFill>
              </a:defRPr>
            </a:lvl1pPr>
          </a:lstStyle>
          <a:p>
            <a:r>
              <a:rPr lang="pl-PL" dirty="0"/>
              <a:t>Tytuł slajdu</a:t>
            </a:r>
            <a:endParaRPr lang="en-PL" dirty="0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1B0101C5-00E8-964C-95E8-D27ED7DFB6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4863" y="1233900"/>
            <a:ext cx="6661152" cy="25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lang="en-GB" sz="1500" b="0" kern="0" smtClean="0">
                <a:solidFill>
                  <a:srgbClr val="AC8121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2pPr>
            <a:lvl3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3pPr>
            <a:lvl4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4pPr>
            <a:lvl5pPr>
              <a:defRPr lang="en-PL" sz="1500" b="0" kern="120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5pPr>
          </a:lstStyle>
          <a:p>
            <a:pPr lvl="0">
              <a:spcBef>
                <a:spcPct val="0"/>
              </a:spcBef>
            </a:pPr>
            <a:r>
              <a:rPr lang="pl-PL" dirty="0"/>
              <a:t>Podtytuł slajdu</a:t>
            </a:r>
            <a:endParaRPr lang="en-PL" dirty="0"/>
          </a:p>
        </p:txBody>
      </p:sp>
      <p:sp>
        <p:nvSpPr>
          <p:cNvPr id="10" name="Symbol zastępczy zawartości 8"/>
          <p:cNvSpPr>
            <a:spLocks noGrp="1"/>
          </p:cNvSpPr>
          <p:nvPr>
            <p:ph sz="quarter" idx="11" hasCustomPrompt="1"/>
          </p:nvPr>
        </p:nvSpPr>
        <p:spPr>
          <a:xfrm>
            <a:off x="804862" y="3430588"/>
            <a:ext cx="3168489" cy="25083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  <a:p>
            <a:pPr lvl="4"/>
            <a:r>
              <a:rPr lang="pl-PL" dirty="0"/>
              <a:t>Piąty</a:t>
            </a:r>
          </a:p>
        </p:txBody>
      </p:sp>
      <p:sp>
        <p:nvSpPr>
          <p:cNvPr id="11" name="Symbol zastępczy zawartości 8">
            <a:extLst>
              <a:ext uri="{FF2B5EF4-FFF2-40B4-BE49-F238E27FC236}">
                <a16:creationId xmlns:a16="http://schemas.microsoft.com/office/drawing/2014/main" id="{4B4601A2-24AB-3D4F-8C15-75794F7963EC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333392" y="3430588"/>
            <a:ext cx="3132622" cy="25083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  <a:p>
            <a:pPr lvl="4"/>
            <a:r>
              <a:rPr lang="pl-PL" dirty="0"/>
              <a:t>Piąty</a:t>
            </a:r>
          </a:p>
        </p:txBody>
      </p:sp>
      <p:grpSp>
        <p:nvGrpSpPr>
          <p:cNvPr id="12" name="Grupa 11"/>
          <p:cNvGrpSpPr/>
          <p:nvPr userDrawn="1"/>
        </p:nvGrpSpPr>
        <p:grpSpPr>
          <a:xfrm>
            <a:off x="10360365" y="0"/>
            <a:ext cx="1834811" cy="1323061"/>
            <a:chOff x="10360365" y="0"/>
            <a:chExt cx="1834811" cy="1323061"/>
          </a:xfrm>
        </p:grpSpPr>
        <p:pic>
          <p:nvPicPr>
            <p:cNvPr id="16" name="Obraz 15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0365" y="103399"/>
              <a:ext cx="1374943" cy="1219662"/>
            </a:xfrm>
            <a:prstGeom prst="rect">
              <a:avLst/>
            </a:prstGeom>
          </p:spPr>
        </p:pic>
        <p:sp>
          <p:nvSpPr>
            <p:cNvPr id="20" name="Prostokąt 19"/>
            <p:cNvSpPr/>
            <p:nvPr userDrawn="1"/>
          </p:nvSpPr>
          <p:spPr>
            <a:xfrm>
              <a:off x="10360365" y="0"/>
              <a:ext cx="1834811" cy="13230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414914382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2 kolumny v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obrazu 8"/>
          <p:cNvSpPr>
            <a:spLocks noGrp="1"/>
          </p:cNvSpPr>
          <p:nvPr>
            <p:ph type="pic" sz="quarter" idx="21" hasCustomPrompt="1"/>
          </p:nvPr>
        </p:nvSpPr>
        <p:spPr>
          <a:xfrm>
            <a:off x="8061245" y="0"/>
            <a:ext cx="4133931" cy="6859588"/>
          </a:xfrm>
          <a:custGeom>
            <a:avLst/>
            <a:gdLst>
              <a:gd name="connsiteX0" fmla="*/ 961971 w 4133931"/>
              <a:gd name="connsiteY0" fmla="*/ 0 h 6859588"/>
              <a:gd name="connsiteX1" fmla="*/ 4133931 w 4133931"/>
              <a:gd name="connsiteY1" fmla="*/ 0 h 6859588"/>
              <a:gd name="connsiteX2" fmla="*/ 4133931 w 4133931"/>
              <a:gd name="connsiteY2" fmla="*/ 6859588 h 6859588"/>
              <a:gd name="connsiteX3" fmla="*/ 961971 w 4133931"/>
              <a:gd name="connsiteY3" fmla="*/ 6859588 h 6859588"/>
              <a:gd name="connsiteX4" fmla="*/ 890562 w 4133931"/>
              <a:gd name="connsiteY4" fmla="*/ 6747301 h 6859588"/>
              <a:gd name="connsiteX5" fmla="*/ 805972 w 4133931"/>
              <a:gd name="connsiteY5" fmla="*/ 6600543 h 6859588"/>
              <a:gd name="connsiteX6" fmla="*/ 0 w 4133931"/>
              <a:gd name="connsiteY6" fmla="*/ 3425256 h 6859588"/>
              <a:gd name="connsiteX7" fmla="*/ 623765 w 4133931"/>
              <a:gd name="connsiteY7" fmla="*/ 610254 h 6859588"/>
              <a:gd name="connsiteX8" fmla="*/ 769274 w 4133931"/>
              <a:gd name="connsiteY8" fmla="*/ 322533 h 6859588"/>
              <a:gd name="connsiteX9" fmla="*/ 858167 w 4133931"/>
              <a:gd name="connsiteY9" fmla="*/ 163226 h 6859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33931" h="6859588">
                <a:moveTo>
                  <a:pt x="961971" y="0"/>
                </a:moveTo>
                <a:lnTo>
                  <a:pt x="4133931" y="0"/>
                </a:lnTo>
                <a:lnTo>
                  <a:pt x="4133931" y="6859588"/>
                </a:lnTo>
                <a:lnTo>
                  <a:pt x="961971" y="6859588"/>
                </a:lnTo>
                <a:lnTo>
                  <a:pt x="890562" y="6747301"/>
                </a:lnTo>
                <a:lnTo>
                  <a:pt x="805972" y="6600543"/>
                </a:lnTo>
                <a:cubicBezTo>
                  <a:pt x="291967" y="5656647"/>
                  <a:pt x="0" y="4574965"/>
                  <a:pt x="0" y="3425256"/>
                </a:cubicBezTo>
                <a:cubicBezTo>
                  <a:pt x="0" y="2419262"/>
                  <a:pt x="223538" y="1465350"/>
                  <a:pt x="623765" y="610254"/>
                </a:cubicBezTo>
                <a:lnTo>
                  <a:pt x="769274" y="322533"/>
                </a:lnTo>
                <a:lnTo>
                  <a:pt x="858167" y="163226"/>
                </a:lnTo>
                <a:close/>
              </a:path>
            </a:pathLst>
          </a:custGeom>
          <a:solidFill>
            <a:srgbClr val="B7B7B7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anchor="ctr" anchorCtr="0">
            <a:noAutofit/>
          </a:bodyPr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5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1B0101C5-00E8-964C-95E8-D27ED7DFB6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4863" y="1233900"/>
            <a:ext cx="6661152" cy="25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lang="en-GB" sz="1500" b="0" kern="0" smtClean="0">
                <a:solidFill>
                  <a:srgbClr val="AC8121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2pPr>
            <a:lvl3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3pPr>
            <a:lvl4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4pPr>
            <a:lvl5pPr>
              <a:defRPr lang="en-PL" sz="1500" b="0" kern="120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5pPr>
          </a:lstStyle>
          <a:p>
            <a:pPr lvl="0">
              <a:spcBef>
                <a:spcPct val="0"/>
              </a:spcBef>
            </a:pPr>
            <a:r>
              <a:rPr lang="pl-PL" dirty="0"/>
              <a:t>Podtytuł slajdu</a:t>
            </a:r>
            <a:endParaRPr lang="en-PL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2A9D25B8-9178-4847-A91B-A75A5B75B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4862" y="441462"/>
            <a:ext cx="6661151" cy="684076"/>
          </a:xfrm>
        </p:spPr>
        <p:txBody>
          <a:bodyPr wrap="square" lIns="0" tIns="0" rIns="0" bIns="0" anchor="b">
            <a:noAutofit/>
          </a:bodyPr>
          <a:lstStyle>
            <a:lvl1pPr>
              <a:defRPr lang="en-PL" sz="2500" baseline="0" dirty="0">
                <a:solidFill>
                  <a:srgbClr val="AC8121"/>
                </a:solidFill>
              </a:defRPr>
            </a:lvl1pPr>
          </a:lstStyle>
          <a:p>
            <a:r>
              <a:rPr lang="pl-PL" dirty="0"/>
              <a:t>Tytuł slajdu</a:t>
            </a:r>
            <a:endParaRPr lang="en-PL" dirty="0"/>
          </a:p>
        </p:txBody>
      </p:sp>
      <p:sp>
        <p:nvSpPr>
          <p:cNvPr id="24" name="Symbol zastępczy zawartości 8"/>
          <p:cNvSpPr>
            <a:spLocks noGrp="1"/>
          </p:cNvSpPr>
          <p:nvPr>
            <p:ph sz="quarter" idx="11" hasCustomPrompt="1"/>
          </p:nvPr>
        </p:nvSpPr>
        <p:spPr>
          <a:xfrm>
            <a:off x="804862" y="3430588"/>
            <a:ext cx="3168489" cy="25083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  <a:p>
            <a:pPr lvl="4"/>
            <a:r>
              <a:rPr lang="pl-PL" dirty="0"/>
              <a:t>Piąty</a:t>
            </a:r>
          </a:p>
        </p:txBody>
      </p:sp>
      <p:sp>
        <p:nvSpPr>
          <p:cNvPr id="25" name="Symbol zastępczy zawartości 8">
            <a:extLst>
              <a:ext uri="{FF2B5EF4-FFF2-40B4-BE49-F238E27FC236}">
                <a16:creationId xmlns:a16="http://schemas.microsoft.com/office/drawing/2014/main" id="{4B4601A2-24AB-3D4F-8C15-75794F7963EC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333392" y="3430588"/>
            <a:ext cx="3132622" cy="25083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  <a:p>
            <a:pPr lvl="4"/>
            <a:r>
              <a:rPr lang="pl-PL" dirty="0"/>
              <a:t>Piąty</a:t>
            </a:r>
          </a:p>
        </p:txBody>
      </p:sp>
      <p:grpSp>
        <p:nvGrpSpPr>
          <p:cNvPr id="12" name="Grupa 11"/>
          <p:cNvGrpSpPr/>
          <p:nvPr userDrawn="1"/>
        </p:nvGrpSpPr>
        <p:grpSpPr>
          <a:xfrm>
            <a:off x="10360365" y="0"/>
            <a:ext cx="1834811" cy="1323061"/>
            <a:chOff x="10360365" y="0"/>
            <a:chExt cx="1834811" cy="1323061"/>
          </a:xfrm>
        </p:grpSpPr>
        <p:pic>
          <p:nvPicPr>
            <p:cNvPr id="14" name="Obraz 13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0365" y="103399"/>
              <a:ext cx="1374943" cy="1219662"/>
            </a:xfrm>
            <a:prstGeom prst="rect">
              <a:avLst/>
            </a:prstGeom>
          </p:spPr>
        </p:pic>
        <p:sp>
          <p:nvSpPr>
            <p:cNvPr id="16" name="Prostokąt 15"/>
            <p:cNvSpPr/>
            <p:nvPr userDrawn="1"/>
          </p:nvSpPr>
          <p:spPr>
            <a:xfrm>
              <a:off x="10360365" y="0"/>
              <a:ext cx="1834811" cy="13230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275804449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2 kolumny v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15" name="Picture Placeholder 10"/>
          <p:cNvSpPr>
            <a:spLocks noGrp="1"/>
          </p:cNvSpPr>
          <p:nvPr>
            <p:ph type="pic" sz="quarter" idx="21" hasCustomPrompt="1"/>
          </p:nvPr>
        </p:nvSpPr>
        <p:spPr>
          <a:xfrm>
            <a:off x="0" y="0"/>
            <a:ext cx="4140000" cy="6859588"/>
          </a:xfrm>
          <a:prstGeom prst="rect">
            <a:avLst/>
          </a:prstGeom>
          <a:solidFill>
            <a:srgbClr val="B7B7B7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2A9D25B8-9178-4847-A91B-A75A5B75B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29163" y="441462"/>
            <a:ext cx="5580892" cy="684076"/>
          </a:xfrm>
        </p:spPr>
        <p:txBody>
          <a:bodyPr wrap="square" lIns="0" tIns="0" rIns="0" bIns="0" anchor="b">
            <a:noAutofit/>
          </a:bodyPr>
          <a:lstStyle>
            <a:lvl1pPr>
              <a:defRPr lang="en-PL" sz="2500" baseline="0" dirty="0">
                <a:solidFill>
                  <a:srgbClr val="AC8121"/>
                </a:solidFill>
              </a:defRPr>
            </a:lvl1pPr>
          </a:lstStyle>
          <a:p>
            <a:r>
              <a:rPr lang="pl-PL" dirty="0"/>
              <a:t>Tytuł slajdu</a:t>
            </a:r>
            <a:endParaRPr lang="en-PL" dirty="0"/>
          </a:p>
        </p:txBody>
      </p:sp>
      <p:sp>
        <p:nvSpPr>
          <p:cNvPr id="28" name="Text Placeholder 9">
            <a:extLst>
              <a:ext uri="{FF2B5EF4-FFF2-40B4-BE49-F238E27FC236}">
                <a16:creationId xmlns:a16="http://schemas.microsoft.com/office/drawing/2014/main" id="{1B0101C5-00E8-964C-95E8-D27ED7DFB6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29163" y="1233900"/>
            <a:ext cx="5580894" cy="25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lang="en-GB" sz="1500" b="0" kern="0" smtClean="0">
                <a:solidFill>
                  <a:srgbClr val="AC8121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2pPr>
            <a:lvl3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3pPr>
            <a:lvl4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4pPr>
            <a:lvl5pPr>
              <a:defRPr lang="en-PL" sz="1500" b="0" kern="120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5pPr>
          </a:lstStyle>
          <a:p>
            <a:pPr lvl="0">
              <a:spcBef>
                <a:spcPct val="0"/>
              </a:spcBef>
            </a:pPr>
            <a:r>
              <a:rPr lang="pl-PL" dirty="0"/>
              <a:t>Podtytuł slajdu</a:t>
            </a:r>
            <a:endParaRPr lang="en-PL" dirty="0"/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22" hasCustomPrompt="1"/>
          </p:nvPr>
        </p:nvSpPr>
        <p:spPr>
          <a:xfrm>
            <a:off x="4729023" y="1632378"/>
            <a:ext cx="3168489" cy="430659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  <a:p>
            <a:pPr lvl="4"/>
            <a:r>
              <a:rPr lang="pl-PL" dirty="0"/>
              <a:t>Piąty</a:t>
            </a:r>
          </a:p>
        </p:txBody>
      </p:sp>
      <p:sp>
        <p:nvSpPr>
          <p:cNvPr id="10" name="Symbol zastępczy zawartości 8">
            <a:extLst>
              <a:ext uri="{FF2B5EF4-FFF2-40B4-BE49-F238E27FC236}">
                <a16:creationId xmlns:a16="http://schemas.microsoft.com/office/drawing/2014/main" id="{4B4601A2-24AB-3D4F-8C15-75794F7963EC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8257553" y="1632378"/>
            <a:ext cx="3132622" cy="430659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  <a:p>
            <a:pPr lvl="4"/>
            <a:r>
              <a:rPr lang="pl-PL" dirty="0"/>
              <a:t>Piąty</a:t>
            </a:r>
          </a:p>
        </p:txBody>
      </p:sp>
      <p:grpSp>
        <p:nvGrpSpPr>
          <p:cNvPr id="11" name="Grupa 10"/>
          <p:cNvGrpSpPr/>
          <p:nvPr userDrawn="1"/>
        </p:nvGrpSpPr>
        <p:grpSpPr>
          <a:xfrm>
            <a:off x="10360365" y="0"/>
            <a:ext cx="1834811" cy="1323061"/>
            <a:chOff x="10360365" y="0"/>
            <a:chExt cx="1834811" cy="1323061"/>
          </a:xfrm>
        </p:grpSpPr>
        <p:pic>
          <p:nvPicPr>
            <p:cNvPr id="17" name="Obraz 16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0365" y="103399"/>
              <a:ext cx="1374943" cy="1219662"/>
            </a:xfrm>
            <a:prstGeom prst="rect">
              <a:avLst/>
            </a:prstGeom>
          </p:spPr>
        </p:pic>
        <p:sp>
          <p:nvSpPr>
            <p:cNvPr id="18" name="Prostokąt 17"/>
            <p:cNvSpPr/>
            <p:nvPr userDrawn="1"/>
          </p:nvSpPr>
          <p:spPr>
            <a:xfrm>
              <a:off x="10360365" y="0"/>
              <a:ext cx="1834811" cy="13230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329374674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2 kolumny v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obrazu 8"/>
          <p:cNvSpPr>
            <a:spLocks noGrp="1"/>
          </p:cNvSpPr>
          <p:nvPr>
            <p:ph type="pic" sz="quarter" idx="21" hasCustomPrompt="1"/>
          </p:nvPr>
        </p:nvSpPr>
        <p:spPr>
          <a:xfrm>
            <a:off x="1" y="0"/>
            <a:ext cx="4132585" cy="6859588"/>
          </a:xfrm>
          <a:custGeom>
            <a:avLst/>
            <a:gdLst>
              <a:gd name="connsiteX0" fmla="*/ 0 w 4132585"/>
              <a:gd name="connsiteY0" fmla="*/ 0 h 6859588"/>
              <a:gd name="connsiteX1" fmla="*/ 3180618 w 4132585"/>
              <a:gd name="connsiteY1" fmla="*/ 0 h 6859588"/>
              <a:gd name="connsiteX2" fmla="*/ 3226885 w 4132585"/>
              <a:gd name="connsiteY2" fmla="*/ 72752 h 6859588"/>
              <a:gd name="connsiteX3" fmla="*/ 3328759 w 4132585"/>
              <a:gd name="connsiteY3" fmla="*/ 249970 h 6859588"/>
              <a:gd name="connsiteX4" fmla="*/ 4132585 w 4132585"/>
              <a:gd name="connsiteY4" fmla="*/ 3425256 h 6859588"/>
              <a:gd name="connsiteX5" fmla="*/ 3510481 w 4132585"/>
              <a:gd name="connsiteY5" fmla="*/ 6240260 h 6859588"/>
              <a:gd name="connsiteX6" fmla="*/ 3395833 w 4132585"/>
              <a:gd name="connsiteY6" fmla="*/ 6467561 h 6859588"/>
              <a:gd name="connsiteX7" fmla="*/ 3275762 w 4132585"/>
              <a:gd name="connsiteY7" fmla="*/ 6682746 h 6859588"/>
              <a:gd name="connsiteX8" fmla="*/ 3163299 w 4132585"/>
              <a:gd name="connsiteY8" fmla="*/ 6859588 h 6859588"/>
              <a:gd name="connsiteX9" fmla="*/ 0 w 4132585"/>
              <a:gd name="connsiteY9" fmla="*/ 6859588 h 6859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32585" h="6859588">
                <a:moveTo>
                  <a:pt x="0" y="0"/>
                </a:moveTo>
                <a:lnTo>
                  <a:pt x="3180618" y="0"/>
                </a:lnTo>
                <a:lnTo>
                  <a:pt x="3226885" y="72752"/>
                </a:lnTo>
                <a:lnTo>
                  <a:pt x="3328759" y="249970"/>
                </a:lnTo>
                <a:cubicBezTo>
                  <a:pt x="3841395" y="1193866"/>
                  <a:pt x="4132585" y="2275548"/>
                  <a:pt x="4132585" y="3425256"/>
                </a:cubicBezTo>
                <a:cubicBezTo>
                  <a:pt x="4132585" y="4431252"/>
                  <a:pt x="3909643" y="5385164"/>
                  <a:pt x="3510481" y="6240260"/>
                </a:cubicBezTo>
                <a:lnTo>
                  <a:pt x="3395833" y="6467561"/>
                </a:lnTo>
                <a:lnTo>
                  <a:pt x="3275762" y="6682746"/>
                </a:lnTo>
                <a:lnTo>
                  <a:pt x="3163299" y="6859588"/>
                </a:lnTo>
                <a:lnTo>
                  <a:pt x="0" y="6859588"/>
                </a:lnTo>
                <a:close/>
              </a:path>
            </a:pathLst>
          </a:custGeom>
          <a:solidFill>
            <a:srgbClr val="B7B7B7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anchor="ctr" anchorCtr="0">
            <a:noAutofit/>
          </a:bodyPr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4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2A9D25B8-9178-4847-A91B-A75A5B75B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29023" y="441462"/>
            <a:ext cx="5581032" cy="684076"/>
          </a:xfrm>
        </p:spPr>
        <p:txBody>
          <a:bodyPr wrap="square" lIns="0" tIns="0" rIns="0" bIns="0" anchor="b">
            <a:noAutofit/>
          </a:bodyPr>
          <a:lstStyle>
            <a:lvl1pPr>
              <a:defRPr lang="en-PL" sz="2500" baseline="0" dirty="0">
                <a:solidFill>
                  <a:srgbClr val="AC8121"/>
                </a:solidFill>
              </a:defRPr>
            </a:lvl1pPr>
          </a:lstStyle>
          <a:p>
            <a:r>
              <a:rPr lang="pl-PL" dirty="0"/>
              <a:t>Tytuł slajdu</a:t>
            </a:r>
            <a:endParaRPr lang="en-PL" dirty="0"/>
          </a:p>
        </p:txBody>
      </p:sp>
      <p:sp>
        <p:nvSpPr>
          <p:cNvPr id="31" name="Text Placeholder 9">
            <a:extLst>
              <a:ext uri="{FF2B5EF4-FFF2-40B4-BE49-F238E27FC236}">
                <a16:creationId xmlns:a16="http://schemas.microsoft.com/office/drawing/2014/main" id="{1B0101C5-00E8-964C-95E8-D27ED7DFB6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29023" y="1233900"/>
            <a:ext cx="5581034" cy="25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lang="en-GB" sz="1500" b="0" kern="0" smtClean="0">
                <a:solidFill>
                  <a:srgbClr val="AC8121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2pPr>
            <a:lvl3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3pPr>
            <a:lvl4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4pPr>
            <a:lvl5pPr>
              <a:defRPr lang="en-PL" sz="1500" b="0" kern="120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5pPr>
          </a:lstStyle>
          <a:p>
            <a:pPr lvl="0">
              <a:spcBef>
                <a:spcPct val="0"/>
              </a:spcBef>
            </a:pPr>
            <a:r>
              <a:rPr lang="pl-PL" dirty="0"/>
              <a:t>Podtytuł slajdu</a:t>
            </a:r>
            <a:endParaRPr lang="en-PL" dirty="0"/>
          </a:p>
        </p:txBody>
      </p:sp>
      <p:sp>
        <p:nvSpPr>
          <p:cNvPr id="10" name="Symbol zastępczy zawartości 8"/>
          <p:cNvSpPr>
            <a:spLocks noGrp="1"/>
          </p:cNvSpPr>
          <p:nvPr>
            <p:ph sz="quarter" idx="22" hasCustomPrompt="1"/>
          </p:nvPr>
        </p:nvSpPr>
        <p:spPr>
          <a:xfrm>
            <a:off x="4729023" y="1632378"/>
            <a:ext cx="3168489" cy="430659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  <a:p>
            <a:pPr lvl="4"/>
            <a:r>
              <a:rPr lang="pl-PL" dirty="0"/>
              <a:t>Piąty</a:t>
            </a:r>
          </a:p>
        </p:txBody>
      </p:sp>
      <p:sp>
        <p:nvSpPr>
          <p:cNvPr id="11" name="Symbol zastępczy zawartości 8">
            <a:extLst>
              <a:ext uri="{FF2B5EF4-FFF2-40B4-BE49-F238E27FC236}">
                <a16:creationId xmlns:a16="http://schemas.microsoft.com/office/drawing/2014/main" id="{4B4601A2-24AB-3D4F-8C15-75794F7963EC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8257553" y="1632378"/>
            <a:ext cx="3132622" cy="430659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  <a:p>
            <a:pPr lvl="4"/>
            <a:r>
              <a:rPr lang="pl-PL" dirty="0"/>
              <a:t>Piąty</a:t>
            </a:r>
          </a:p>
        </p:txBody>
      </p:sp>
      <p:grpSp>
        <p:nvGrpSpPr>
          <p:cNvPr id="12" name="Grupa 11"/>
          <p:cNvGrpSpPr/>
          <p:nvPr userDrawn="1"/>
        </p:nvGrpSpPr>
        <p:grpSpPr>
          <a:xfrm>
            <a:off x="10360365" y="0"/>
            <a:ext cx="1834811" cy="1323061"/>
            <a:chOff x="10360365" y="0"/>
            <a:chExt cx="1834811" cy="1323061"/>
          </a:xfrm>
        </p:grpSpPr>
        <p:pic>
          <p:nvPicPr>
            <p:cNvPr id="17" name="Obraz 16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0365" y="103399"/>
              <a:ext cx="1374943" cy="1219662"/>
            </a:xfrm>
            <a:prstGeom prst="rect">
              <a:avLst/>
            </a:prstGeom>
          </p:spPr>
        </p:pic>
        <p:sp>
          <p:nvSpPr>
            <p:cNvPr id="18" name="Prostokąt 17"/>
            <p:cNvSpPr/>
            <p:nvPr userDrawn="1"/>
          </p:nvSpPr>
          <p:spPr>
            <a:xfrm>
              <a:off x="10360365" y="0"/>
              <a:ext cx="1834811" cy="13230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148533816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2 kolumny v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15" name="Picture Placeholder 10"/>
          <p:cNvSpPr>
            <a:spLocks noGrp="1"/>
          </p:cNvSpPr>
          <p:nvPr>
            <p:ph type="pic" sz="quarter" idx="21" hasCustomPrompt="1"/>
          </p:nvPr>
        </p:nvSpPr>
        <p:spPr>
          <a:xfrm>
            <a:off x="0" y="0"/>
            <a:ext cx="4140000" cy="6859588"/>
          </a:xfrm>
          <a:prstGeom prst="rect">
            <a:avLst/>
          </a:prstGeom>
          <a:solidFill>
            <a:srgbClr val="B7B7B7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2A9D25B8-9178-4847-A91B-A75A5B75B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29163" y="441462"/>
            <a:ext cx="5580892" cy="684076"/>
          </a:xfrm>
        </p:spPr>
        <p:txBody>
          <a:bodyPr wrap="square" lIns="0" tIns="0" rIns="0" bIns="0" anchor="b">
            <a:noAutofit/>
          </a:bodyPr>
          <a:lstStyle>
            <a:lvl1pPr>
              <a:defRPr lang="en-PL" sz="2500" baseline="0" dirty="0">
                <a:solidFill>
                  <a:srgbClr val="AC8121"/>
                </a:solidFill>
              </a:defRPr>
            </a:lvl1pPr>
          </a:lstStyle>
          <a:p>
            <a:r>
              <a:rPr lang="pl-PL" dirty="0"/>
              <a:t>Tytuł slajdu</a:t>
            </a:r>
            <a:endParaRPr lang="en-PL" dirty="0"/>
          </a:p>
        </p:txBody>
      </p:sp>
      <p:sp>
        <p:nvSpPr>
          <p:cNvPr id="28" name="Text Placeholder 9">
            <a:extLst>
              <a:ext uri="{FF2B5EF4-FFF2-40B4-BE49-F238E27FC236}">
                <a16:creationId xmlns:a16="http://schemas.microsoft.com/office/drawing/2014/main" id="{1B0101C5-00E8-964C-95E8-D27ED7DFB6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29163" y="1233900"/>
            <a:ext cx="5580894" cy="25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lang="en-GB" sz="1500" b="0" kern="0" smtClean="0">
                <a:solidFill>
                  <a:srgbClr val="AC8121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2pPr>
            <a:lvl3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3pPr>
            <a:lvl4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4pPr>
            <a:lvl5pPr>
              <a:defRPr lang="en-PL" sz="1500" b="0" kern="120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5pPr>
          </a:lstStyle>
          <a:p>
            <a:pPr lvl="0">
              <a:spcBef>
                <a:spcPct val="0"/>
              </a:spcBef>
            </a:pPr>
            <a:r>
              <a:rPr lang="pl-PL" dirty="0"/>
              <a:t>Podtytuł slajdu</a:t>
            </a:r>
            <a:endParaRPr lang="en-PL" dirty="0"/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22" hasCustomPrompt="1"/>
          </p:nvPr>
        </p:nvSpPr>
        <p:spPr>
          <a:xfrm>
            <a:off x="4729023" y="3430588"/>
            <a:ext cx="3168489" cy="25083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  <a:p>
            <a:pPr lvl="4"/>
            <a:r>
              <a:rPr lang="pl-PL" dirty="0"/>
              <a:t>Piąty</a:t>
            </a:r>
          </a:p>
        </p:txBody>
      </p:sp>
      <p:sp>
        <p:nvSpPr>
          <p:cNvPr id="10" name="Symbol zastępczy zawartości 8">
            <a:extLst>
              <a:ext uri="{FF2B5EF4-FFF2-40B4-BE49-F238E27FC236}">
                <a16:creationId xmlns:a16="http://schemas.microsoft.com/office/drawing/2014/main" id="{4B4601A2-24AB-3D4F-8C15-75794F7963EC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8257553" y="3430588"/>
            <a:ext cx="3132622" cy="25083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  <a:p>
            <a:pPr lvl="4"/>
            <a:r>
              <a:rPr lang="pl-PL" dirty="0"/>
              <a:t>Piąty</a:t>
            </a:r>
          </a:p>
        </p:txBody>
      </p:sp>
      <p:grpSp>
        <p:nvGrpSpPr>
          <p:cNvPr id="11" name="Grupa 10"/>
          <p:cNvGrpSpPr/>
          <p:nvPr userDrawn="1"/>
        </p:nvGrpSpPr>
        <p:grpSpPr>
          <a:xfrm>
            <a:off x="10360365" y="0"/>
            <a:ext cx="1834811" cy="1323061"/>
            <a:chOff x="10360365" y="0"/>
            <a:chExt cx="1834811" cy="1323061"/>
          </a:xfrm>
        </p:grpSpPr>
        <p:pic>
          <p:nvPicPr>
            <p:cNvPr id="17" name="Obraz 16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0365" y="103399"/>
              <a:ext cx="1374943" cy="1219662"/>
            </a:xfrm>
            <a:prstGeom prst="rect">
              <a:avLst/>
            </a:prstGeom>
          </p:spPr>
        </p:pic>
        <p:sp>
          <p:nvSpPr>
            <p:cNvPr id="18" name="Prostokąt 17"/>
            <p:cNvSpPr/>
            <p:nvPr userDrawn="1"/>
          </p:nvSpPr>
          <p:spPr>
            <a:xfrm>
              <a:off x="10360365" y="0"/>
              <a:ext cx="1834811" cy="13230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48925575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2 kolumny v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obrazu 8"/>
          <p:cNvSpPr>
            <a:spLocks noGrp="1"/>
          </p:cNvSpPr>
          <p:nvPr>
            <p:ph type="pic" sz="quarter" idx="21" hasCustomPrompt="1"/>
          </p:nvPr>
        </p:nvSpPr>
        <p:spPr>
          <a:xfrm>
            <a:off x="1" y="0"/>
            <a:ext cx="4132585" cy="6859588"/>
          </a:xfrm>
          <a:custGeom>
            <a:avLst/>
            <a:gdLst>
              <a:gd name="connsiteX0" fmla="*/ 0 w 4132585"/>
              <a:gd name="connsiteY0" fmla="*/ 0 h 6859588"/>
              <a:gd name="connsiteX1" fmla="*/ 3180618 w 4132585"/>
              <a:gd name="connsiteY1" fmla="*/ 0 h 6859588"/>
              <a:gd name="connsiteX2" fmla="*/ 3226885 w 4132585"/>
              <a:gd name="connsiteY2" fmla="*/ 72752 h 6859588"/>
              <a:gd name="connsiteX3" fmla="*/ 3328759 w 4132585"/>
              <a:gd name="connsiteY3" fmla="*/ 249970 h 6859588"/>
              <a:gd name="connsiteX4" fmla="*/ 4132585 w 4132585"/>
              <a:gd name="connsiteY4" fmla="*/ 3425256 h 6859588"/>
              <a:gd name="connsiteX5" fmla="*/ 3510481 w 4132585"/>
              <a:gd name="connsiteY5" fmla="*/ 6240260 h 6859588"/>
              <a:gd name="connsiteX6" fmla="*/ 3395833 w 4132585"/>
              <a:gd name="connsiteY6" fmla="*/ 6467561 h 6859588"/>
              <a:gd name="connsiteX7" fmla="*/ 3275762 w 4132585"/>
              <a:gd name="connsiteY7" fmla="*/ 6682746 h 6859588"/>
              <a:gd name="connsiteX8" fmla="*/ 3163299 w 4132585"/>
              <a:gd name="connsiteY8" fmla="*/ 6859588 h 6859588"/>
              <a:gd name="connsiteX9" fmla="*/ 0 w 4132585"/>
              <a:gd name="connsiteY9" fmla="*/ 6859588 h 6859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32585" h="6859588">
                <a:moveTo>
                  <a:pt x="0" y="0"/>
                </a:moveTo>
                <a:lnTo>
                  <a:pt x="3180618" y="0"/>
                </a:lnTo>
                <a:lnTo>
                  <a:pt x="3226885" y="72752"/>
                </a:lnTo>
                <a:lnTo>
                  <a:pt x="3328759" y="249970"/>
                </a:lnTo>
                <a:cubicBezTo>
                  <a:pt x="3841395" y="1193866"/>
                  <a:pt x="4132585" y="2275548"/>
                  <a:pt x="4132585" y="3425256"/>
                </a:cubicBezTo>
                <a:cubicBezTo>
                  <a:pt x="4132585" y="4431252"/>
                  <a:pt x="3909643" y="5385164"/>
                  <a:pt x="3510481" y="6240260"/>
                </a:cubicBezTo>
                <a:lnTo>
                  <a:pt x="3395833" y="6467561"/>
                </a:lnTo>
                <a:lnTo>
                  <a:pt x="3275762" y="6682746"/>
                </a:lnTo>
                <a:lnTo>
                  <a:pt x="3163299" y="6859588"/>
                </a:lnTo>
                <a:lnTo>
                  <a:pt x="0" y="6859588"/>
                </a:lnTo>
                <a:close/>
              </a:path>
            </a:pathLst>
          </a:custGeom>
          <a:solidFill>
            <a:srgbClr val="B7B7B7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anchor="ctr" anchorCtr="0">
            <a:noAutofit/>
          </a:bodyPr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4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2A9D25B8-9178-4847-A91B-A75A5B75B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29023" y="441462"/>
            <a:ext cx="5581032" cy="684076"/>
          </a:xfrm>
        </p:spPr>
        <p:txBody>
          <a:bodyPr wrap="square" lIns="0" tIns="0" rIns="0" bIns="0" anchor="b">
            <a:noAutofit/>
          </a:bodyPr>
          <a:lstStyle>
            <a:lvl1pPr>
              <a:defRPr lang="en-PL" sz="2500" baseline="0" dirty="0">
                <a:solidFill>
                  <a:srgbClr val="AC8121"/>
                </a:solidFill>
              </a:defRPr>
            </a:lvl1pPr>
          </a:lstStyle>
          <a:p>
            <a:r>
              <a:rPr lang="pl-PL" dirty="0"/>
              <a:t>Tytuł slajdu</a:t>
            </a:r>
            <a:endParaRPr lang="en-PL" dirty="0"/>
          </a:p>
        </p:txBody>
      </p:sp>
      <p:sp>
        <p:nvSpPr>
          <p:cNvPr id="31" name="Text Placeholder 9">
            <a:extLst>
              <a:ext uri="{FF2B5EF4-FFF2-40B4-BE49-F238E27FC236}">
                <a16:creationId xmlns:a16="http://schemas.microsoft.com/office/drawing/2014/main" id="{1B0101C5-00E8-964C-95E8-D27ED7DFB6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29023" y="1233900"/>
            <a:ext cx="5581034" cy="25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lang="en-GB" sz="1500" b="0" kern="0" smtClean="0">
                <a:solidFill>
                  <a:srgbClr val="AC8121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2pPr>
            <a:lvl3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3pPr>
            <a:lvl4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4pPr>
            <a:lvl5pPr>
              <a:defRPr lang="en-PL" sz="1500" b="0" kern="120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5pPr>
          </a:lstStyle>
          <a:p>
            <a:pPr lvl="0">
              <a:spcBef>
                <a:spcPct val="0"/>
              </a:spcBef>
            </a:pPr>
            <a:r>
              <a:rPr lang="pl-PL" dirty="0"/>
              <a:t>Podtytuł slajdu</a:t>
            </a:r>
            <a:endParaRPr lang="en-PL" dirty="0"/>
          </a:p>
        </p:txBody>
      </p:sp>
      <p:sp>
        <p:nvSpPr>
          <p:cNvPr id="10" name="Symbol zastępczy zawartości 8"/>
          <p:cNvSpPr>
            <a:spLocks noGrp="1"/>
          </p:cNvSpPr>
          <p:nvPr>
            <p:ph sz="quarter" idx="22" hasCustomPrompt="1"/>
          </p:nvPr>
        </p:nvSpPr>
        <p:spPr>
          <a:xfrm>
            <a:off x="4729023" y="3430588"/>
            <a:ext cx="3168489" cy="25083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  <a:p>
            <a:pPr lvl="4"/>
            <a:r>
              <a:rPr lang="pl-PL" dirty="0"/>
              <a:t>Piąty</a:t>
            </a:r>
          </a:p>
        </p:txBody>
      </p:sp>
      <p:sp>
        <p:nvSpPr>
          <p:cNvPr id="11" name="Symbol zastępczy zawartości 8">
            <a:extLst>
              <a:ext uri="{FF2B5EF4-FFF2-40B4-BE49-F238E27FC236}">
                <a16:creationId xmlns:a16="http://schemas.microsoft.com/office/drawing/2014/main" id="{4B4601A2-24AB-3D4F-8C15-75794F7963EC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8257553" y="3430588"/>
            <a:ext cx="3132622" cy="25083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  <a:p>
            <a:pPr lvl="4"/>
            <a:r>
              <a:rPr lang="pl-PL" dirty="0"/>
              <a:t>Piąty</a:t>
            </a:r>
          </a:p>
        </p:txBody>
      </p:sp>
      <p:grpSp>
        <p:nvGrpSpPr>
          <p:cNvPr id="12" name="Grupa 11"/>
          <p:cNvGrpSpPr/>
          <p:nvPr userDrawn="1"/>
        </p:nvGrpSpPr>
        <p:grpSpPr>
          <a:xfrm>
            <a:off x="10360365" y="0"/>
            <a:ext cx="1834811" cy="1323061"/>
            <a:chOff x="10360365" y="0"/>
            <a:chExt cx="1834811" cy="1323061"/>
          </a:xfrm>
        </p:grpSpPr>
        <p:pic>
          <p:nvPicPr>
            <p:cNvPr id="17" name="Obraz 16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0365" y="103399"/>
              <a:ext cx="1374943" cy="1219662"/>
            </a:xfrm>
            <a:prstGeom prst="rect">
              <a:avLst/>
            </a:prstGeom>
          </p:spPr>
        </p:pic>
        <p:sp>
          <p:nvSpPr>
            <p:cNvPr id="18" name="Prostokąt 17"/>
            <p:cNvSpPr/>
            <p:nvPr userDrawn="1"/>
          </p:nvSpPr>
          <p:spPr>
            <a:xfrm>
              <a:off x="10360365" y="0"/>
              <a:ext cx="1834811" cy="13230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39958085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2 kolumny v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0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4729163" y="0"/>
            <a:ext cx="2736850" cy="6859588"/>
          </a:xfrm>
          <a:prstGeom prst="rect">
            <a:avLst/>
          </a:prstGeom>
          <a:solidFill>
            <a:srgbClr val="B7B7B7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2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14" name="Symbol zastępczy zawartości 8"/>
          <p:cNvSpPr>
            <a:spLocks noGrp="1"/>
          </p:cNvSpPr>
          <p:nvPr>
            <p:ph sz="quarter" idx="11" hasCustomPrompt="1"/>
          </p:nvPr>
        </p:nvSpPr>
        <p:spPr>
          <a:xfrm>
            <a:off x="804863" y="1643353"/>
            <a:ext cx="3348038" cy="430659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  <a:p>
            <a:pPr lvl="4"/>
            <a:r>
              <a:rPr lang="pl-PL" dirty="0"/>
              <a:t>Piąty</a:t>
            </a:r>
          </a:p>
        </p:txBody>
      </p:sp>
      <p:sp>
        <p:nvSpPr>
          <p:cNvPr id="15" name="Symbol zastępczy zawartości 8">
            <a:extLst>
              <a:ext uri="{FF2B5EF4-FFF2-40B4-BE49-F238E27FC236}">
                <a16:creationId xmlns:a16="http://schemas.microsoft.com/office/drawing/2014/main" id="{4B4601A2-24AB-3D4F-8C15-75794F7963EC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042275" y="1632378"/>
            <a:ext cx="3347899" cy="430659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  <a:p>
            <a:pPr lvl="4"/>
            <a:r>
              <a:rPr lang="pl-PL" dirty="0"/>
              <a:t>Piąty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A9D25B8-9178-4847-A91B-A75A5B75B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4863" y="441462"/>
            <a:ext cx="3348037" cy="684076"/>
          </a:xfrm>
        </p:spPr>
        <p:txBody>
          <a:bodyPr wrap="square" lIns="0" tIns="0" rIns="0" bIns="0" anchor="b">
            <a:noAutofit/>
          </a:bodyPr>
          <a:lstStyle>
            <a:lvl1pPr>
              <a:defRPr lang="en-PL" sz="2500" baseline="0" dirty="0">
                <a:solidFill>
                  <a:srgbClr val="AC8121"/>
                </a:solidFill>
              </a:defRPr>
            </a:lvl1pPr>
          </a:lstStyle>
          <a:p>
            <a:r>
              <a:rPr lang="pl-PL" dirty="0"/>
              <a:t>Tytuł slajdu</a:t>
            </a:r>
            <a:endParaRPr lang="en-PL" dirty="0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1B0101C5-00E8-964C-95E8-D27ED7DFB6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4863" y="1233900"/>
            <a:ext cx="3348038" cy="25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lang="en-GB" sz="1500" b="0" kern="0" smtClean="0">
                <a:solidFill>
                  <a:srgbClr val="AC8121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2pPr>
            <a:lvl3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3pPr>
            <a:lvl4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4pPr>
            <a:lvl5pPr>
              <a:defRPr lang="en-PL" sz="1500" b="0" kern="120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5pPr>
          </a:lstStyle>
          <a:p>
            <a:pPr lvl="0">
              <a:spcBef>
                <a:spcPct val="0"/>
              </a:spcBef>
            </a:pPr>
            <a:r>
              <a:rPr lang="pl-PL" dirty="0"/>
              <a:t>Podtytuł slajdu</a:t>
            </a:r>
            <a:endParaRPr lang="en-PL" dirty="0"/>
          </a:p>
        </p:txBody>
      </p:sp>
      <p:grpSp>
        <p:nvGrpSpPr>
          <p:cNvPr id="11" name="Grupa 10"/>
          <p:cNvGrpSpPr/>
          <p:nvPr userDrawn="1"/>
        </p:nvGrpSpPr>
        <p:grpSpPr>
          <a:xfrm>
            <a:off x="10360365" y="0"/>
            <a:ext cx="1834811" cy="1323061"/>
            <a:chOff x="10360365" y="0"/>
            <a:chExt cx="1834811" cy="1323061"/>
          </a:xfrm>
        </p:grpSpPr>
        <p:pic>
          <p:nvPicPr>
            <p:cNvPr id="16" name="Obraz 15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0365" y="103399"/>
              <a:ext cx="1374943" cy="1219662"/>
            </a:xfrm>
            <a:prstGeom prst="rect">
              <a:avLst/>
            </a:prstGeom>
          </p:spPr>
        </p:pic>
        <p:sp>
          <p:nvSpPr>
            <p:cNvPr id="19" name="Prostokąt 18"/>
            <p:cNvSpPr/>
            <p:nvPr userDrawn="1"/>
          </p:nvSpPr>
          <p:spPr>
            <a:xfrm>
              <a:off x="10360365" y="0"/>
              <a:ext cx="1834811" cy="13230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185007330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2 kolumny v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0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4729163" y="0"/>
            <a:ext cx="2736850" cy="6859588"/>
          </a:xfrm>
          <a:prstGeom prst="rect">
            <a:avLst/>
          </a:prstGeom>
          <a:solidFill>
            <a:srgbClr val="B7B7B7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2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14" name="Symbol zastępczy zawartości 8"/>
          <p:cNvSpPr>
            <a:spLocks noGrp="1"/>
          </p:cNvSpPr>
          <p:nvPr>
            <p:ph sz="quarter" idx="11" hasCustomPrompt="1"/>
          </p:nvPr>
        </p:nvSpPr>
        <p:spPr>
          <a:xfrm>
            <a:off x="804863" y="3430588"/>
            <a:ext cx="3348038" cy="25193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  <a:p>
            <a:pPr lvl="4"/>
            <a:r>
              <a:rPr lang="pl-PL" dirty="0"/>
              <a:t>Piąty</a:t>
            </a:r>
          </a:p>
        </p:txBody>
      </p:sp>
      <p:sp>
        <p:nvSpPr>
          <p:cNvPr id="15" name="Symbol zastępczy zawartości 8">
            <a:extLst>
              <a:ext uri="{FF2B5EF4-FFF2-40B4-BE49-F238E27FC236}">
                <a16:creationId xmlns:a16="http://schemas.microsoft.com/office/drawing/2014/main" id="{4B4601A2-24AB-3D4F-8C15-75794F7963EC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042275" y="3419613"/>
            <a:ext cx="3347899" cy="25193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  <a:p>
            <a:pPr lvl="4"/>
            <a:r>
              <a:rPr lang="pl-PL" dirty="0"/>
              <a:t>Piąty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A9D25B8-9178-4847-A91B-A75A5B75B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4863" y="441462"/>
            <a:ext cx="3348037" cy="684076"/>
          </a:xfrm>
        </p:spPr>
        <p:txBody>
          <a:bodyPr wrap="square" lIns="0" tIns="0" rIns="0" bIns="0" anchor="b">
            <a:noAutofit/>
          </a:bodyPr>
          <a:lstStyle>
            <a:lvl1pPr>
              <a:defRPr lang="en-PL" sz="2500" baseline="0" dirty="0">
                <a:solidFill>
                  <a:srgbClr val="AC8121"/>
                </a:solidFill>
              </a:defRPr>
            </a:lvl1pPr>
          </a:lstStyle>
          <a:p>
            <a:r>
              <a:rPr lang="pl-PL" dirty="0"/>
              <a:t>Tytuł slajdu</a:t>
            </a:r>
            <a:endParaRPr lang="en-PL" dirty="0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1B0101C5-00E8-964C-95E8-D27ED7DFB6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4863" y="1233900"/>
            <a:ext cx="3348038" cy="25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lang="en-GB" sz="1500" b="0" kern="0" smtClean="0">
                <a:solidFill>
                  <a:srgbClr val="AC8121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2pPr>
            <a:lvl3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3pPr>
            <a:lvl4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4pPr>
            <a:lvl5pPr>
              <a:defRPr lang="en-PL" sz="1500" b="0" kern="120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5pPr>
          </a:lstStyle>
          <a:p>
            <a:pPr lvl="0">
              <a:spcBef>
                <a:spcPct val="0"/>
              </a:spcBef>
            </a:pPr>
            <a:r>
              <a:rPr lang="pl-PL" dirty="0"/>
              <a:t>Podtytuł slajdu</a:t>
            </a:r>
            <a:endParaRPr lang="en-PL" dirty="0"/>
          </a:p>
        </p:txBody>
      </p:sp>
      <p:grpSp>
        <p:nvGrpSpPr>
          <p:cNvPr id="11" name="Grupa 10"/>
          <p:cNvGrpSpPr/>
          <p:nvPr userDrawn="1"/>
        </p:nvGrpSpPr>
        <p:grpSpPr>
          <a:xfrm>
            <a:off x="10360365" y="0"/>
            <a:ext cx="1834811" cy="1323061"/>
            <a:chOff x="10360365" y="0"/>
            <a:chExt cx="1834811" cy="1323061"/>
          </a:xfrm>
        </p:grpSpPr>
        <p:pic>
          <p:nvPicPr>
            <p:cNvPr id="16" name="Obraz 15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0365" y="103399"/>
              <a:ext cx="1374943" cy="1219662"/>
            </a:xfrm>
            <a:prstGeom prst="rect">
              <a:avLst/>
            </a:prstGeom>
          </p:spPr>
        </p:pic>
        <p:sp>
          <p:nvSpPr>
            <p:cNvPr id="19" name="Prostokąt 18"/>
            <p:cNvSpPr/>
            <p:nvPr userDrawn="1"/>
          </p:nvSpPr>
          <p:spPr>
            <a:xfrm>
              <a:off x="10360365" y="0"/>
              <a:ext cx="1834811" cy="13230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2977473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v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0"/>
          <p:cNvSpPr>
            <a:spLocks noGrp="1"/>
          </p:cNvSpPr>
          <p:nvPr>
            <p:ph type="pic" sz="quarter" idx="26" hasCustomPrompt="1"/>
          </p:nvPr>
        </p:nvSpPr>
        <p:spPr>
          <a:xfrm>
            <a:off x="8129788" y="1276"/>
            <a:ext cx="4064400" cy="3430800"/>
          </a:xfrm>
          <a:prstGeom prst="rect">
            <a:avLst/>
          </a:prstGeom>
          <a:solidFill>
            <a:srgbClr val="B7B7B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0" name="Picture Placeholder 10"/>
          <p:cNvSpPr>
            <a:spLocks noGrp="1"/>
          </p:cNvSpPr>
          <p:nvPr>
            <p:ph type="pic" sz="quarter" idx="22" hasCustomPrompt="1"/>
          </p:nvPr>
        </p:nvSpPr>
        <p:spPr>
          <a:xfrm>
            <a:off x="-3746" y="1276"/>
            <a:ext cx="4064400" cy="3430800"/>
          </a:xfrm>
          <a:prstGeom prst="rect">
            <a:avLst/>
          </a:prstGeom>
          <a:solidFill>
            <a:srgbClr val="B7B7B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3" name="Picture Placeholder 10"/>
          <p:cNvSpPr>
            <a:spLocks noGrp="1"/>
          </p:cNvSpPr>
          <p:nvPr>
            <p:ph type="pic" sz="quarter" idx="24" hasCustomPrompt="1"/>
          </p:nvPr>
        </p:nvSpPr>
        <p:spPr>
          <a:xfrm>
            <a:off x="4060654" y="1276"/>
            <a:ext cx="4069134" cy="3430800"/>
          </a:xfrm>
          <a:prstGeom prst="rect">
            <a:avLst/>
          </a:prstGeom>
          <a:solidFill>
            <a:srgbClr val="B7B7B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2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A9D25B8-9178-4847-A91B-A75A5B75B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4863" y="4473910"/>
            <a:ext cx="10585449" cy="1473775"/>
          </a:xfrm>
        </p:spPr>
        <p:txBody>
          <a:bodyPr wrap="square" lIns="0" tIns="0" rIns="0" bIns="0" anchor="ctr" anchorCtr="0">
            <a:noAutofit/>
          </a:bodyPr>
          <a:lstStyle>
            <a:lvl1pPr>
              <a:defRPr lang="en-PL" sz="5000" baseline="0" dirty="0">
                <a:solidFill>
                  <a:srgbClr val="AC8121"/>
                </a:solidFill>
              </a:defRPr>
            </a:lvl1pPr>
          </a:lstStyle>
          <a:p>
            <a:r>
              <a:rPr lang="pl-PL" dirty="0"/>
              <a:t>Tytuł prezentacji/działu/rozdziału</a:t>
            </a:r>
            <a:endParaRPr lang="en-PL" dirty="0"/>
          </a:p>
        </p:txBody>
      </p:sp>
      <p:grpSp>
        <p:nvGrpSpPr>
          <p:cNvPr id="11" name="Grupa 10"/>
          <p:cNvGrpSpPr/>
          <p:nvPr userDrawn="1"/>
        </p:nvGrpSpPr>
        <p:grpSpPr>
          <a:xfrm>
            <a:off x="10360365" y="0"/>
            <a:ext cx="1834811" cy="1323061"/>
            <a:chOff x="10360365" y="0"/>
            <a:chExt cx="1834811" cy="1323061"/>
          </a:xfrm>
        </p:grpSpPr>
        <p:pic>
          <p:nvPicPr>
            <p:cNvPr id="18" name="Obraz 17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0365" y="103399"/>
              <a:ext cx="1374943" cy="1219662"/>
            </a:xfrm>
            <a:prstGeom prst="rect">
              <a:avLst/>
            </a:prstGeom>
          </p:spPr>
        </p:pic>
        <p:sp>
          <p:nvSpPr>
            <p:cNvPr id="19" name="Prostokąt 18"/>
            <p:cNvSpPr/>
            <p:nvPr userDrawn="1"/>
          </p:nvSpPr>
          <p:spPr>
            <a:xfrm>
              <a:off x="10360365" y="0"/>
              <a:ext cx="1834811" cy="13230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386293354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2 kolumny v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A9D25B8-9178-4847-A91B-A75A5B75B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4863" y="441462"/>
            <a:ext cx="9505950" cy="684076"/>
          </a:xfrm>
        </p:spPr>
        <p:txBody>
          <a:bodyPr wrap="square" lIns="0" tIns="0" rIns="0" bIns="0" anchor="b">
            <a:noAutofit/>
          </a:bodyPr>
          <a:lstStyle>
            <a:lvl1pPr>
              <a:defRPr lang="en-PL" sz="2500" baseline="0" dirty="0">
                <a:solidFill>
                  <a:srgbClr val="AC8121"/>
                </a:solidFill>
              </a:defRPr>
            </a:lvl1pPr>
          </a:lstStyle>
          <a:p>
            <a:r>
              <a:rPr lang="pl-PL" dirty="0"/>
              <a:t>Tytuł slajdu</a:t>
            </a:r>
            <a:endParaRPr lang="en-PL" dirty="0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1B0101C5-00E8-964C-95E8-D27ED7DFB6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4862" y="1233900"/>
            <a:ext cx="9505953" cy="25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lang="en-GB" sz="1500" b="0" kern="0" smtClean="0">
                <a:solidFill>
                  <a:srgbClr val="AC8121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2pPr>
            <a:lvl3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3pPr>
            <a:lvl4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4pPr>
            <a:lvl5pPr>
              <a:defRPr lang="en-PL" sz="1500" b="0" kern="120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5pPr>
          </a:lstStyle>
          <a:p>
            <a:pPr lvl="0">
              <a:spcBef>
                <a:spcPct val="0"/>
              </a:spcBef>
            </a:pPr>
            <a:r>
              <a:rPr lang="pl-PL" dirty="0"/>
              <a:t>Podtytuł slajdu</a:t>
            </a:r>
            <a:endParaRPr lang="en-PL" dirty="0"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25" hasCustomPrompt="1"/>
          </p:nvPr>
        </p:nvSpPr>
        <p:spPr>
          <a:xfrm>
            <a:off x="799011" y="1632378"/>
            <a:ext cx="4319586" cy="4319586"/>
          </a:xfrm>
          <a:prstGeom prst="ellipse">
            <a:avLst/>
          </a:prstGeom>
          <a:solidFill>
            <a:srgbClr val="B7B7B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 baseline="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pl-PL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6" name="Symbol zastępczy zawartości 8">
            <a:extLst>
              <a:ext uri="{FF2B5EF4-FFF2-40B4-BE49-F238E27FC236}">
                <a16:creationId xmlns:a16="http://schemas.microsoft.com/office/drawing/2014/main" id="{256735BD-43BB-8940-BC42-2908CA3D1FFC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097586" y="1645367"/>
            <a:ext cx="2484301" cy="430659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  <a:p>
            <a:pPr lvl="4"/>
            <a:r>
              <a:rPr lang="pl-PL" dirty="0"/>
              <a:t>Piąty</a:t>
            </a:r>
          </a:p>
        </p:txBody>
      </p:sp>
      <p:sp>
        <p:nvSpPr>
          <p:cNvPr id="17" name="Symbol zastępczy zawartości 8">
            <a:extLst>
              <a:ext uri="{FF2B5EF4-FFF2-40B4-BE49-F238E27FC236}">
                <a16:creationId xmlns:a16="http://schemas.microsoft.com/office/drawing/2014/main" id="{256735BD-43BB-8940-BC42-2908CA3D1FFC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8869225" y="1632378"/>
            <a:ext cx="2520950" cy="430659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  <a:p>
            <a:pPr lvl="4"/>
            <a:r>
              <a:rPr lang="pl-PL" dirty="0"/>
              <a:t>Piąty</a:t>
            </a:r>
          </a:p>
        </p:txBody>
      </p:sp>
      <p:grpSp>
        <p:nvGrpSpPr>
          <p:cNvPr id="19" name="Grupa 18"/>
          <p:cNvGrpSpPr/>
          <p:nvPr userDrawn="1"/>
        </p:nvGrpSpPr>
        <p:grpSpPr>
          <a:xfrm>
            <a:off x="10360365" y="0"/>
            <a:ext cx="1834811" cy="1323061"/>
            <a:chOff x="10360365" y="0"/>
            <a:chExt cx="1834811" cy="1323061"/>
          </a:xfrm>
        </p:grpSpPr>
        <p:pic>
          <p:nvPicPr>
            <p:cNvPr id="20" name="Obraz 19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0365" y="103399"/>
              <a:ext cx="1374943" cy="1219662"/>
            </a:xfrm>
            <a:prstGeom prst="rect">
              <a:avLst/>
            </a:prstGeom>
          </p:spPr>
        </p:pic>
        <p:sp>
          <p:nvSpPr>
            <p:cNvPr id="21" name="Prostokąt 20"/>
            <p:cNvSpPr/>
            <p:nvPr userDrawn="1"/>
          </p:nvSpPr>
          <p:spPr>
            <a:xfrm>
              <a:off x="10360365" y="0"/>
              <a:ext cx="1834811" cy="13230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140972624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2 kolumny v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A9D25B8-9178-4847-A91B-A75A5B75B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4863" y="441462"/>
            <a:ext cx="9505950" cy="684076"/>
          </a:xfrm>
        </p:spPr>
        <p:txBody>
          <a:bodyPr wrap="square" lIns="0" tIns="0" rIns="0" bIns="0" anchor="b">
            <a:noAutofit/>
          </a:bodyPr>
          <a:lstStyle>
            <a:lvl1pPr>
              <a:defRPr lang="en-PL" sz="2500" baseline="0" dirty="0">
                <a:solidFill>
                  <a:srgbClr val="AC8121"/>
                </a:solidFill>
              </a:defRPr>
            </a:lvl1pPr>
          </a:lstStyle>
          <a:p>
            <a:r>
              <a:rPr lang="pl-PL" dirty="0"/>
              <a:t>Tytuł slajdu</a:t>
            </a:r>
            <a:endParaRPr lang="en-PL" dirty="0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1B0101C5-00E8-964C-95E8-D27ED7DFB6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4862" y="1233900"/>
            <a:ext cx="9505953" cy="25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lang="en-GB" sz="1500" b="0" kern="0" smtClean="0">
                <a:solidFill>
                  <a:srgbClr val="AC8121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2pPr>
            <a:lvl3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3pPr>
            <a:lvl4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4pPr>
            <a:lvl5pPr>
              <a:defRPr lang="en-PL" sz="1500" b="0" kern="120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5pPr>
          </a:lstStyle>
          <a:p>
            <a:pPr lvl="0">
              <a:spcBef>
                <a:spcPct val="0"/>
              </a:spcBef>
            </a:pPr>
            <a:r>
              <a:rPr lang="pl-PL" dirty="0"/>
              <a:t>Podtytuł slajdu</a:t>
            </a:r>
            <a:endParaRPr lang="en-PL" dirty="0"/>
          </a:p>
        </p:txBody>
      </p:sp>
      <p:sp>
        <p:nvSpPr>
          <p:cNvPr id="20" name="Symbol zastępczy zawartości 8">
            <a:extLst>
              <a:ext uri="{FF2B5EF4-FFF2-40B4-BE49-F238E27FC236}">
                <a16:creationId xmlns:a16="http://schemas.microsoft.com/office/drawing/2014/main" id="{256735BD-43BB-8940-BC42-2908CA3D1FFC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804999" y="1645367"/>
            <a:ext cx="2484301" cy="430659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  <a:p>
            <a:pPr lvl="4"/>
            <a:r>
              <a:rPr lang="pl-PL" dirty="0"/>
              <a:t>Piąty</a:t>
            </a:r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25" hasCustomPrompt="1"/>
          </p:nvPr>
        </p:nvSpPr>
        <p:spPr>
          <a:xfrm>
            <a:off x="7070589" y="1632378"/>
            <a:ext cx="4319586" cy="4319586"/>
          </a:xfrm>
          <a:prstGeom prst="ellipse">
            <a:avLst/>
          </a:prstGeom>
          <a:solidFill>
            <a:srgbClr val="B7B7B7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 baseline="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pl-PL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9" name="Symbol zastępczy zawartości 8">
            <a:extLst>
              <a:ext uri="{FF2B5EF4-FFF2-40B4-BE49-F238E27FC236}">
                <a16:creationId xmlns:a16="http://schemas.microsoft.com/office/drawing/2014/main" id="{256735BD-43BB-8940-BC42-2908CA3D1FFC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3576638" y="1632378"/>
            <a:ext cx="2520950" cy="430659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  <a:p>
            <a:pPr lvl="4"/>
            <a:r>
              <a:rPr lang="pl-PL" dirty="0"/>
              <a:t>Piąty</a:t>
            </a:r>
          </a:p>
        </p:txBody>
      </p:sp>
      <p:grpSp>
        <p:nvGrpSpPr>
          <p:cNvPr id="18" name="Grupa 17"/>
          <p:cNvGrpSpPr/>
          <p:nvPr userDrawn="1"/>
        </p:nvGrpSpPr>
        <p:grpSpPr>
          <a:xfrm>
            <a:off x="10360365" y="0"/>
            <a:ext cx="1834811" cy="1323061"/>
            <a:chOff x="10360365" y="0"/>
            <a:chExt cx="1834811" cy="1323061"/>
          </a:xfrm>
        </p:grpSpPr>
        <p:pic>
          <p:nvPicPr>
            <p:cNvPr id="19" name="Obraz 18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0365" y="103399"/>
              <a:ext cx="1374943" cy="1219662"/>
            </a:xfrm>
            <a:prstGeom prst="rect">
              <a:avLst/>
            </a:prstGeom>
          </p:spPr>
        </p:pic>
        <p:sp>
          <p:nvSpPr>
            <p:cNvPr id="21" name="Prostokąt 20"/>
            <p:cNvSpPr/>
            <p:nvPr userDrawn="1"/>
          </p:nvSpPr>
          <p:spPr>
            <a:xfrm>
              <a:off x="10360365" y="0"/>
              <a:ext cx="1834811" cy="13230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96979037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2 kolumny v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A9D25B8-9178-4847-A91B-A75A5B75B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4863" y="441462"/>
            <a:ext cx="9505950" cy="684076"/>
          </a:xfrm>
        </p:spPr>
        <p:txBody>
          <a:bodyPr wrap="square" lIns="0" tIns="0" rIns="0" bIns="0" anchor="b">
            <a:noAutofit/>
          </a:bodyPr>
          <a:lstStyle>
            <a:lvl1pPr>
              <a:defRPr lang="en-PL" sz="2500" baseline="0" dirty="0">
                <a:solidFill>
                  <a:srgbClr val="AC8121"/>
                </a:solidFill>
              </a:defRPr>
            </a:lvl1pPr>
          </a:lstStyle>
          <a:p>
            <a:r>
              <a:rPr lang="pl-PL" dirty="0"/>
              <a:t>Tytuł slajdu</a:t>
            </a:r>
            <a:endParaRPr lang="en-PL" dirty="0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1B0101C5-00E8-964C-95E8-D27ED7DFB6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4862" y="1233900"/>
            <a:ext cx="9505953" cy="25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lang="en-GB" sz="1500" b="0" kern="0" smtClean="0">
                <a:solidFill>
                  <a:srgbClr val="AC8121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2pPr>
            <a:lvl3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3pPr>
            <a:lvl4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4pPr>
            <a:lvl5pPr>
              <a:defRPr lang="en-PL" sz="1500" b="0" kern="120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5pPr>
          </a:lstStyle>
          <a:p>
            <a:pPr lvl="0">
              <a:spcBef>
                <a:spcPct val="0"/>
              </a:spcBef>
            </a:pPr>
            <a:r>
              <a:rPr lang="pl-PL" dirty="0"/>
              <a:t>Podtytuł slajdu</a:t>
            </a:r>
            <a:endParaRPr lang="en-PL" dirty="0"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25" hasCustomPrompt="1"/>
          </p:nvPr>
        </p:nvSpPr>
        <p:spPr>
          <a:xfrm>
            <a:off x="799011" y="1632378"/>
            <a:ext cx="4319586" cy="4319586"/>
          </a:xfrm>
          <a:prstGeom prst="ellipse">
            <a:avLst/>
          </a:prstGeom>
          <a:solidFill>
            <a:srgbClr val="B7B7B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 baseline="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pl-PL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6" name="Symbol zastępczy zawartości 8">
            <a:extLst>
              <a:ext uri="{FF2B5EF4-FFF2-40B4-BE49-F238E27FC236}">
                <a16:creationId xmlns:a16="http://schemas.microsoft.com/office/drawing/2014/main" id="{256735BD-43BB-8940-BC42-2908CA3D1FFC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097586" y="3430588"/>
            <a:ext cx="2484301" cy="252137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  <a:p>
            <a:pPr lvl="4"/>
            <a:r>
              <a:rPr lang="pl-PL" dirty="0"/>
              <a:t>Piąty</a:t>
            </a:r>
          </a:p>
        </p:txBody>
      </p:sp>
      <p:sp>
        <p:nvSpPr>
          <p:cNvPr id="17" name="Symbol zastępczy zawartości 8">
            <a:extLst>
              <a:ext uri="{FF2B5EF4-FFF2-40B4-BE49-F238E27FC236}">
                <a16:creationId xmlns:a16="http://schemas.microsoft.com/office/drawing/2014/main" id="{256735BD-43BB-8940-BC42-2908CA3D1FFC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8869225" y="3417599"/>
            <a:ext cx="2520950" cy="252137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  <a:p>
            <a:pPr lvl="4"/>
            <a:r>
              <a:rPr lang="pl-PL" dirty="0"/>
              <a:t>Piąty</a:t>
            </a:r>
          </a:p>
        </p:txBody>
      </p:sp>
      <p:grpSp>
        <p:nvGrpSpPr>
          <p:cNvPr id="19" name="Grupa 18"/>
          <p:cNvGrpSpPr/>
          <p:nvPr userDrawn="1"/>
        </p:nvGrpSpPr>
        <p:grpSpPr>
          <a:xfrm>
            <a:off x="10360365" y="0"/>
            <a:ext cx="1834811" cy="1323061"/>
            <a:chOff x="10360365" y="0"/>
            <a:chExt cx="1834811" cy="1323061"/>
          </a:xfrm>
        </p:grpSpPr>
        <p:pic>
          <p:nvPicPr>
            <p:cNvPr id="20" name="Obraz 19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0365" y="103399"/>
              <a:ext cx="1374943" cy="1219662"/>
            </a:xfrm>
            <a:prstGeom prst="rect">
              <a:avLst/>
            </a:prstGeom>
          </p:spPr>
        </p:pic>
        <p:sp>
          <p:nvSpPr>
            <p:cNvPr id="21" name="Prostokąt 20"/>
            <p:cNvSpPr/>
            <p:nvPr userDrawn="1"/>
          </p:nvSpPr>
          <p:spPr>
            <a:xfrm>
              <a:off x="10360365" y="0"/>
              <a:ext cx="1834811" cy="13230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20636061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2 kolumny v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A9D25B8-9178-4847-A91B-A75A5B75B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4863" y="441462"/>
            <a:ext cx="9505950" cy="684076"/>
          </a:xfrm>
        </p:spPr>
        <p:txBody>
          <a:bodyPr wrap="square" lIns="0" tIns="0" rIns="0" bIns="0" anchor="b">
            <a:noAutofit/>
          </a:bodyPr>
          <a:lstStyle>
            <a:lvl1pPr>
              <a:defRPr lang="en-PL" sz="2500" baseline="0" dirty="0">
                <a:solidFill>
                  <a:srgbClr val="AC8121"/>
                </a:solidFill>
              </a:defRPr>
            </a:lvl1pPr>
          </a:lstStyle>
          <a:p>
            <a:r>
              <a:rPr lang="pl-PL" dirty="0"/>
              <a:t>Tytuł slajdu</a:t>
            </a:r>
            <a:endParaRPr lang="en-PL" dirty="0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1B0101C5-00E8-964C-95E8-D27ED7DFB6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4862" y="1233900"/>
            <a:ext cx="9505953" cy="25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lang="en-GB" sz="1500" b="0" kern="0" smtClean="0">
                <a:solidFill>
                  <a:srgbClr val="AC8121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2pPr>
            <a:lvl3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3pPr>
            <a:lvl4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4pPr>
            <a:lvl5pPr>
              <a:defRPr lang="en-PL" sz="1500" b="0" kern="120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5pPr>
          </a:lstStyle>
          <a:p>
            <a:pPr lvl="0">
              <a:spcBef>
                <a:spcPct val="0"/>
              </a:spcBef>
            </a:pPr>
            <a:r>
              <a:rPr lang="pl-PL" dirty="0"/>
              <a:t>Podtytuł slajdu</a:t>
            </a:r>
            <a:endParaRPr lang="en-PL" dirty="0"/>
          </a:p>
        </p:txBody>
      </p:sp>
      <p:sp>
        <p:nvSpPr>
          <p:cNvPr id="20" name="Symbol zastępczy zawartości 8">
            <a:extLst>
              <a:ext uri="{FF2B5EF4-FFF2-40B4-BE49-F238E27FC236}">
                <a16:creationId xmlns:a16="http://schemas.microsoft.com/office/drawing/2014/main" id="{256735BD-43BB-8940-BC42-2908CA3D1FFC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804999" y="3430588"/>
            <a:ext cx="2484301" cy="252137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  <a:p>
            <a:pPr lvl="4"/>
            <a:r>
              <a:rPr lang="pl-PL" dirty="0"/>
              <a:t>Piąty</a:t>
            </a:r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25" hasCustomPrompt="1"/>
          </p:nvPr>
        </p:nvSpPr>
        <p:spPr>
          <a:xfrm>
            <a:off x="7070589" y="1632378"/>
            <a:ext cx="4319586" cy="4319586"/>
          </a:xfrm>
          <a:prstGeom prst="ellipse">
            <a:avLst/>
          </a:prstGeom>
          <a:solidFill>
            <a:srgbClr val="B7B7B7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 baseline="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pl-PL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9" name="Symbol zastępczy zawartości 8">
            <a:extLst>
              <a:ext uri="{FF2B5EF4-FFF2-40B4-BE49-F238E27FC236}">
                <a16:creationId xmlns:a16="http://schemas.microsoft.com/office/drawing/2014/main" id="{256735BD-43BB-8940-BC42-2908CA3D1FFC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3576638" y="3417599"/>
            <a:ext cx="2520950" cy="252137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  <a:p>
            <a:pPr lvl="4"/>
            <a:r>
              <a:rPr lang="pl-PL" dirty="0"/>
              <a:t>Piąty</a:t>
            </a:r>
          </a:p>
        </p:txBody>
      </p:sp>
      <p:grpSp>
        <p:nvGrpSpPr>
          <p:cNvPr id="18" name="Grupa 17"/>
          <p:cNvGrpSpPr/>
          <p:nvPr userDrawn="1"/>
        </p:nvGrpSpPr>
        <p:grpSpPr>
          <a:xfrm>
            <a:off x="10360365" y="0"/>
            <a:ext cx="1834811" cy="1323061"/>
            <a:chOff x="10360365" y="0"/>
            <a:chExt cx="1834811" cy="1323061"/>
          </a:xfrm>
        </p:grpSpPr>
        <p:pic>
          <p:nvPicPr>
            <p:cNvPr id="19" name="Obraz 18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0365" y="103399"/>
              <a:ext cx="1374943" cy="1219662"/>
            </a:xfrm>
            <a:prstGeom prst="rect">
              <a:avLst/>
            </a:prstGeom>
          </p:spPr>
        </p:pic>
        <p:sp>
          <p:nvSpPr>
            <p:cNvPr id="21" name="Prostokąt 20"/>
            <p:cNvSpPr/>
            <p:nvPr userDrawn="1"/>
          </p:nvSpPr>
          <p:spPr>
            <a:xfrm>
              <a:off x="10360365" y="0"/>
              <a:ext cx="1834811" cy="13230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46653310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2 kolumny v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A9D25B8-9178-4847-A91B-A75A5B75B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4863" y="441462"/>
            <a:ext cx="9505950" cy="684076"/>
          </a:xfrm>
        </p:spPr>
        <p:txBody>
          <a:bodyPr wrap="square" lIns="0" tIns="0" rIns="0" bIns="0" anchor="b">
            <a:noAutofit/>
          </a:bodyPr>
          <a:lstStyle>
            <a:lvl1pPr>
              <a:defRPr lang="en-PL" sz="2500" baseline="0" dirty="0">
                <a:solidFill>
                  <a:srgbClr val="AC8121"/>
                </a:solidFill>
              </a:defRPr>
            </a:lvl1pPr>
          </a:lstStyle>
          <a:p>
            <a:r>
              <a:rPr lang="pl-PL" dirty="0"/>
              <a:t>Tytuł slajdu</a:t>
            </a:r>
            <a:endParaRPr lang="en-PL" dirty="0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1B0101C5-00E8-964C-95E8-D27ED7DFB6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4862" y="1233900"/>
            <a:ext cx="9505953" cy="25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lang="en-GB" sz="1500" b="0" kern="0" smtClean="0">
                <a:solidFill>
                  <a:srgbClr val="AC8121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2pPr>
            <a:lvl3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3pPr>
            <a:lvl4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4pPr>
            <a:lvl5pPr>
              <a:defRPr lang="en-PL" sz="1500" b="0" kern="120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5pPr>
          </a:lstStyle>
          <a:p>
            <a:pPr lvl="0">
              <a:spcBef>
                <a:spcPct val="0"/>
              </a:spcBef>
            </a:pPr>
            <a:r>
              <a:rPr lang="pl-PL" dirty="0"/>
              <a:t>Podtytuł slajdu</a:t>
            </a:r>
            <a:endParaRPr lang="en-PL" dirty="0"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25" hasCustomPrompt="1"/>
          </p:nvPr>
        </p:nvSpPr>
        <p:spPr>
          <a:xfrm>
            <a:off x="799011" y="1632378"/>
            <a:ext cx="4319586" cy="4319586"/>
          </a:xfrm>
          <a:prstGeom prst="ellipse">
            <a:avLst/>
          </a:prstGeom>
          <a:solidFill>
            <a:srgbClr val="B7B7B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 baseline="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pl-PL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8" name="Symbol zastępczy zawartości 8">
            <a:extLst>
              <a:ext uri="{FF2B5EF4-FFF2-40B4-BE49-F238E27FC236}">
                <a16:creationId xmlns:a16="http://schemas.microsoft.com/office/drawing/2014/main" id="{3A1A0B55-8162-8F4C-8C8A-9045AAC17ECA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097587" y="3069754"/>
            <a:ext cx="2501911" cy="74272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</p:txBody>
      </p:sp>
      <p:sp>
        <p:nvSpPr>
          <p:cNvPr id="19" name="Symbol zastępczy zawartości 8">
            <a:extLst>
              <a:ext uri="{FF2B5EF4-FFF2-40B4-BE49-F238E27FC236}">
                <a16:creationId xmlns:a16="http://schemas.microsoft.com/office/drawing/2014/main" id="{A13972A2-F474-3C43-AC89-04C793174C20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6097587" y="5207346"/>
            <a:ext cx="2501911" cy="74272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</p:txBody>
      </p:sp>
      <p:sp>
        <p:nvSpPr>
          <p:cNvPr id="20" name="Symbol zastępczy zawartości 8">
            <a:extLst>
              <a:ext uri="{FF2B5EF4-FFF2-40B4-BE49-F238E27FC236}">
                <a16:creationId xmlns:a16="http://schemas.microsoft.com/office/drawing/2014/main" id="{6B5CA479-D345-AB44-B17A-78E63B535B12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8869225" y="3069754"/>
            <a:ext cx="2521088" cy="74272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</p:txBody>
      </p:sp>
      <p:sp>
        <p:nvSpPr>
          <p:cNvPr id="21" name="Symbol zastępczy zawartości 8">
            <a:extLst>
              <a:ext uri="{FF2B5EF4-FFF2-40B4-BE49-F238E27FC236}">
                <a16:creationId xmlns:a16="http://schemas.microsoft.com/office/drawing/2014/main" id="{03B886E0-2B8D-C54F-BACD-924D567E7253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8869225" y="5207346"/>
            <a:ext cx="2521088" cy="74272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</p:txBody>
      </p:sp>
      <p:grpSp>
        <p:nvGrpSpPr>
          <p:cNvPr id="25" name="Grupa 24"/>
          <p:cNvGrpSpPr/>
          <p:nvPr userDrawn="1"/>
        </p:nvGrpSpPr>
        <p:grpSpPr>
          <a:xfrm>
            <a:off x="10360365" y="0"/>
            <a:ext cx="1834811" cy="1323061"/>
            <a:chOff x="10360365" y="0"/>
            <a:chExt cx="1834811" cy="1323061"/>
          </a:xfrm>
        </p:grpSpPr>
        <p:pic>
          <p:nvPicPr>
            <p:cNvPr id="26" name="Obraz 25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0365" y="103399"/>
              <a:ext cx="1374943" cy="1219662"/>
            </a:xfrm>
            <a:prstGeom prst="rect">
              <a:avLst/>
            </a:prstGeom>
          </p:spPr>
        </p:pic>
        <p:sp>
          <p:nvSpPr>
            <p:cNvPr id="27" name="Prostokąt 26"/>
            <p:cNvSpPr/>
            <p:nvPr userDrawn="1"/>
          </p:nvSpPr>
          <p:spPr>
            <a:xfrm>
              <a:off x="10360365" y="0"/>
              <a:ext cx="1834811" cy="13230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412214432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2 kolumny v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A9D25B8-9178-4847-A91B-A75A5B75B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4863" y="441462"/>
            <a:ext cx="9505950" cy="684076"/>
          </a:xfrm>
        </p:spPr>
        <p:txBody>
          <a:bodyPr wrap="square" lIns="0" tIns="0" rIns="0" bIns="0" anchor="b">
            <a:noAutofit/>
          </a:bodyPr>
          <a:lstStyle>
            <a:lvl1pPr>
              <a:defRPr lang="en-PL" sz="2500" baseline="0" dirty="0">
                <a:solidFill>
                  <a:srgbClr val="AC8121"/>
                </a:solidFill>
              </a:defRPr>
            </a:lvl1pPr>
          </a:lstStyle>
          <a:p>
            <a:r>
              <a:rPr lang="pl-PL" dirty="0"/>
              <a:t>Tytuł slajdu</a:t>
            </a:r>
            <a:endParaRPr lang="en-PL" dirty="0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1B0101C5-00E8-964C-95E8-D27ED7DFB6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4862" y="1233900"/>
            <a:ext cx="9505953" cy="25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lang="en-GB" sz="1500" b="0" kern="0" smtClean="0">
                <a:solidFill>
                  <a:srgbClr val="AC8121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2pPr>
            <a:lvl3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3pPr>
            <a:lvl4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4pPr>
            <a:lvl5pPr>
              <a:defRPr lang="en-PL" sz="1500" b="0" kern="120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5pPr>
          </a:lstStyle>
          <a:p>
            <a:pPr lvl="0">
              <a:spcBef>
                <a:spcPct val="0"/>
              </a:spcBef>
            </a:pPr>
            <a:r>
              <a:rPr lang="pl-PL" dirty="0"/>
              <a:t>Podtytuł slajdu</a:t>
            </a:r>
            <a:endParaRPr lang="en-PL" dirty="0"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25" hasCustomPrompt="1"/>
          </p:nvPr>
        </p:nvSpPr>
        <p:spPr>
          <a:xfrm>
            <a:off x="7070589" y="1632378"/>
            <a:ext cx="4319586" cy="4319586"/>
          </a:xfrm>
          <a:prstGeom prst="ellipse">
            <a:avLst/>
          </a:prstGeom>
          <a:solidFill>
            <a:srgbClr val="B7B7B7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 baseline="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pl-PL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8" name="Symbol zastępczy zawartości 8">
            <a:extLst>
              <a:ext uri="{FF2B5EF4-FFF2-40B4-BE49-F238E27FC236}">
                <a16:creationId xmlns:a16="http://schemas.microsoft.com/office/drawing/2014/main" id="{3A1A0B55-8162-8F4C-8C8A-9045AAC17ECA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804999" y="3069754"/>
            <a:ext cx="2501911" cy="74272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</p:txBody>
      </p:sp>
      <p:sp>
        <p:nvSpPr>
          <p:cNvPr id="19" name="Symbol zastępczy zawartości 8">
            <a:extLst>
              <a:ext uri="{FF2B5EF4-FFF2-40B4-BE49-F238E27FC236}">
                <a16:creationId xmlns:a16="http://schemas.microsoft.com/office/drawing/2014/main" id="{A13972A2-F474-3C43-AC89-04C793174C20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804999" y="5207346"/>
            <a:ext cx="2501911" cy="74272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</p:txBody>
      </p:sp>
      <p:sp>
        <p:nvSpPr>
          <p:cNvPr id="20" name="Symbol zastępczy zawartości 8">
            <a:extLst>
              <a:ext uri="{FF2B5EF4-FFF2-40B4-BE49-F238E27FC236}">
                <a16:creationId xmlns:a16="http://schemas.microsoft.com/office/drawing/2014/main" id="{6B5CA479-D345-AB44-B17A-78E63B535B12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3576637" y="3069754"/>
            <a:ext cx="2521088" cy="74272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</p:txBody>
      </p:sp>
      <p:sp>
        <p:nvSpPr>
          <p:cNvPr id="21" name="Symbol zastępczy zawartości 8">
            <a:extLst>
              <a:ext uri="{FF2B5EF4-FFF2-40B4-BE49-F238E27FC236}">
                <a16:creationId xmlns:a16="http://schemas.microsoft.com/office/drawing/2014/main" id="{03B886E0-2B8D-C54F-BACD-924D567E7253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3576637" y="5207346"/>
            <a:ext cx="2521088" cy="74272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</p:txBody>
      </p:sp>
      <p:grpSp>
        <p:nvGrpSpPr>
          <p:cNvPr id="22" name="Grupa 21"/>
          <p:cNvGrpSpPr/>
          <p:nvPr userDrawn="1"/>
        </p:nvGrpSpPr>
        <p:grpSpPr>
          <a:xfrm>
            <a:off x="10360365" y="0"/>
            <a:ext cx="1834811" cy="1323061"/>
            <a:chOff x="10360365" y="0"/>
            <a:chExt cx="1834811" cy="1323061"/>
          </a:xfrm>
        </p:grpSpPr>
        <p:pic>
          <p:nvPicPr>
            <p:cNvPr id="23" name="Obraz 22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0365" y="103399"/>
              <a:ext cx="1374943" cy="1219662"/>
            </a:xfrm>
            <a:prstGeom prst="rect">
              <a:avLst/>
            </a:prstGeom>
          </p:spPr>
        </p:pic>
        <p:sp>
          <p:nvSpPr>
            <p:cNvPr id="24" name="Prostokąt 23"/>
            <p:cNvSpPr/>
            <p:nvPr userDrawn="1"/>
          </p:nvSpPr>
          <p:spPr>
            <a:xfrm>
              <a:off x="10360365" y="0"/>
              <a:ext cx="1834811" cy="13230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103476307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2 kolumny v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12" name="Symbol zastępczy zawartości 8"/>
          <p:cNvSpPr>
            <a:spLocks noGrp="1"/>
          </p:cNvSpPr>
          <p:nvPr>
            <p:ph sz="quarter" idx="11" hasCustomPrompt="1"/>
          </p:nvPr>
        </p:nvSpPr>
        <p:spPr>
          <a:xfrm>
            <a:off x="804862" y="1632378"/>
            <a:ext cx="5148263" cy="430659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  <a:p>
            <a:pPr lvl="4"/>
            <a:r>
              <a:rPr lang="pl-PL" dirty="0"/>
              <a:t>Piąty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A9D25B8-9178-4847-A91B-A75A5B75B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4863" y="441462"/>
            <a:ext cx="9505950" cy="684076"/>
          </a:xfrm>
        </p:spPr>
        <p:txBody>
          <a:bodyPr wrap="square" lIns="0" tIns="0" rIns="0" bIns="0" anchor="b">
            <a:noAutofit/>
          </a:bodyPr>
          <a:lstStyle>
            <a:lvl1pPr>
              <a:defRPr lang="en-PL" sz="2500" baseline="0" dirty="0">
                <a:solidFill>
                  <a:srgbClr val="AC8121"/>
                </a:solidFill>
              </a:defRPr>
            </a:lvl1pPr>
          </a:lstStyle>
          <a:p>
            <a:r>
              <a:rPr lang="pl-PL" dirty="0"/>
              <a:t>Tytuł slajdu</a:t>
            </a:r>
            <a:endParaRPr lang="en-PL" dirty="0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1B0101C5-00E8-964C-95E8-D27ED7DFB6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4862" y="1233900"/>
            <a:ext cx="9505953" cy="25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lang="en-GB" sz="1500" b="0" kern="0" smtClean="0">
                <a:solidFill>
                  <a:srgbClr val="AC8121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2pPr>
            <a:lvl3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3pPr>
            <a:lvl4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4pPr>
            <a:lvl5pPr>
              <a:defRPr lang="en-PL" sz="1500" b="0" kern="120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5pPr>
          </a:lstStyle>
          <a:p>
            <a:pPr lvl="0">
              <a:spcBef>
                <a:spcPct val="0"/>
              </a:spcBef>
            </a:pPr>
            <a:r>
              <a:rPr lang="pl-PL" dirty="0"/>
              <a:t>Podtytuł slajdu</a:t>
            </a:r>
            <a:endParaRPr lang="en-PL" dirty="0"/>
          </a:p>
        </p:txBody>
      </p:sp>
      <p:sp>
        <p:nvSpPr>
          <p:cNvPr id="15" name="Symbol zastępczy zawartości 8"/>
          <p:cNvSpPr>
            <a:spLocks noGrp="1"/>
          </p:cNvSpPr>
          <p:nvPr>
            <p:ph sz="quarter" idx="15" hasCustomPrompt="1"/>
          </p:nvPr>
        </p:nvSpPr>
        <p:spPr>
          <a:xfrm>
            <a:off x="6242050" y="1632378"/>
            <a:ext cx="5148263" cy="430659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  <a:p>
            <a:pPr lvl="4"/>
            <a:r>
              <a:rPr lang="pl-PL" dirty="0"/>
              <a:t>Piąty</a:t>
            </a:r>
          </a:p>
        </p:txBody>
      </p:sp>
      <p:grpSp>
        <p:nvGrpSpPr>
          <p:cNvPr id="10" name="Grupa 9"/>
          <p:cNvGrpSpPr/>
          <p:nvPr userDrawn="1"/>
        </p:nvGrpSpPr>
        <p:grpSpPr>
          <a:xfrm>
            <a:off x="10360365" y="0"/>
            <a:ext cx="1834811" cy="1323061"/>
            <a:chOff x="10360365" y="0"/>
            <a:chExt cx="1834811" cy="1323061"/>
          </a:xfrm>
        </p:grpSpPr>
        <p:pic>
          <p:nvPicPr>
            <p:cNvPr id="17" name="Obraz 16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0365" y="103399"/>
              <a:ext cx="1374943" cy="1219662"/>
            </a:xfrm>
            <a:prstGeom prst="rect">
              <a:avLst/>
            </a:prstGeom>
          </p:spPr>
        </p:pic>
        <p:sp>
          <p:nvSpPr>
            <p:cNvPr id="18" name="Prostokąt 17"/>
            <p:cNvSpPr/>
            <p:nvPr userDrawn="1"/>
          </p:nvSpPr>
          <p:spPr>
            <a:xfrm>
              <a:off x="10360365" y="0"/>
              <a:ext cx="1834811" cy="13230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62679691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2 kolumny v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12" name="Symbol zastępczy zawartości 8"/>
          <p:cNvSpPr>
            <a:spLocks noGrp="1"/>
          </p:cNvSpPr>
          <p:nvPr>
            <p:ph sz="quarter" idx="11" hasCustomPrompt="1"/>
          </p:nvPr>
        </p:nvSpPr>
        <p:spPr>
          <a:xfrm>
            <a:off x="804862" y="3430587"/>
            <a:ext cx="5148263" cy="25083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  <a:p>
            <a:pPr lvl="4"/>
            <a:r>
              <a:rPr lang="pl-PL" dirty="0"/>
              <a:t>Piąty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A9D25B8-9178-4847-A91B-A75A5B75B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4863" y="441462"/>
            <a:ext cx="9505950" cy="684076"/>
          </a:xfrm>
        </p:spPr>
        <p:txBody>
          <a:bodyPr wrap="square" lIns="0" tIns="0" rIns="0" bIns="0" anchor="b">
            <a:noAutofit/>
          </a:bodyPr>
          <a:lstStyle>
            <a:lvl1pPr>
              <a:defRPr lang="en-PL" sz="2500" baseline="0" dirty="0">
                <a:solidFill>
                  <a:srgbClr val="AC8121"/>
                </a:solidFill>
              </a:defRPr>
            </a:lvl1pPr>
          </a:lstStyle>
          <a:p>
            <a:r>
              <a:rPr lang="pl-PL" dirty="0"/>
              <a:t>Tytuł slajdu</a:t>
            </a:r>
            <a:endParaRPr lang="en-PL" dirty="0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1B0101C5-00E8-964C-95E8-D27ED7DFB6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4862" y="1233900"/>
            <a:ext cx="9505953" cy="25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lang="en-GB" sz="1500" b="0" kern="0" smtClean="0">
                <a:solidFill>
                  <a:srgbClr val="AC8121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2pPr>
            <a:lvl3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3pPr>
            <a:lvl4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4pPr>
            <a:lvl5pPr>
              <a:defRPr lang="en-PL" sz="1500" b="0" kern="120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5pPr>
          </a:lstStyle>
          <a:p>
            <a:pPr lvl="0">
              <a:spcBef>
                <a:spcPct val="0"/>
              </a:spcBef>
            </a:pPr>
            <a:r>
              <a:rPr lang="pl-PL" dirty="0"/>
              <a:t>Podtytuł slajdu</a:t>
            </a:r>
            <a:endParaRPr lang="en-PL" dirty="0"/>
          </a:p>
        </p:txBody>
      </p:sp>
      <p:sp>
        <p:nvSpPr>
          <p:cNvPr id="15" name="Symbol zastępczy zawartości 8"/>
          <p:cNvSpPr>
            <a:spLocks noGrp="1"/>
          </p:cNvSpPr>
          <p:nvPr>
            <p:ph sz="quarter" idx="15" hasCustomPrompt="1"/>
          </p:nvPr>
        </p:nvSpPr>
        <p:spPr>
          <a:xfrm>
            <a:off x="6242050" y="3430587"/>
            <a:ext cx="5148263" cy="25083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  <a:p>
            <a:pPr lvl="4"/>
            <a:r>
              <a:rPr lang="pl-PL" dirty="0"/>
              <a:t>Piąty</a:t>
            </a:r>
          </a:p>
        </p:txBody>
      </p:sp>
      <p:grpSp>
        <p:nvGrpSpPr>
          <p:cNvPr id="10" name="Grupa 9"/>
          <p:cNvGrpSpPr/>
          <p:nvPr userDrawn="1"/>
        </p:nvGrpSpPr>
        <p:grpSpPr>
          <a:xfrm>
            <a:off x="10360365" y="0"/>
            <a:ext cx="1834811" cy="1323061"/>
            <a:chOff x="10360365" y="0"/>
            <a:chExt cx="1834811" cy="1323061"/>
          </a:xfrm>
        </p:grpSpPr>
        <p:pic>
          <p:nvPicPr>
            <p:cNvPr id="17" name="Obraz 16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0365" y="103399"/>
              <a:ext cx="1374943" cy="1219662"/>
            </a:xfrm>
            <a:prstGeom prst="rect">
              <a:avLst/>
            </a:prstGeom>
          </p:spPr>
        </p:pic>
        <p:sp>
          <p:nvSpPr>
            <p:cNvPr id="18" name="Prostokąt 17"/>
            <p:cNvSpPr/>
            <p:nvPr userDrawn="1"/>
          </p:nvSpPr>
          <p:spPr>
            <a:xfrm>
              <a:off x="10360365" y="0"/>
              <a:ext cx="1834811" cy="13230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54745834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2 kolumny v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A9D25B8-9178-4847-A91B-A75A5B75B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4863" y="441462"/>
            <a:ext cx="9505950" cy="684076"/>
          </a:xfrm>
        </p:spPr>
        <p:txBody>
          <a:bodyPr wrap="square" lIns="0" tIns="0" rIns="0" bIns="0" anchor="b">
            <a:noAutofit/>
          </a:bodyPr>
          <a:lstStyle>
            <a:lvl1pPr>
              <a:defRPr lang="en-PL" sz="2500" baseline="0" dirty="0">
                <a:solidFill>
                  <a:srgbClr val="AC8121"/>
                </a:solidFill>
              </a:defRPr>
            </a:lvl1pPr>
          </a:lstStyle>
          <a:p>
            <a:r>
              <a:rPr lang="pl-PL" dirty="0"/>
              <a:t>Tytuł slajdu</a:t>
            </a:r>
            <a:endParaRPr lang="en-PL" dirty="0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1B0101C5-00E8-964C-95E8-D27ED7DFB6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4862" y="1233900"/>
            <a:ext cx="9505953" cy="25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lang="en-GB" sz="1500" b="0" kern="0" smtClean="0">
                <a:solidFill>
                  <a:srgbClr val="AC8121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2pPr>
            <a:lvl3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3pPr>
            <a:lvl4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4pPr>
            <a:lvl5pPr>
              <a:defRPr lang="en-PL" sz="1500" b="0" kern="120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5pPr>
          </a:lstStyle>
          <a:p>
            <a:pPr lvl="0">
              <a:spcBef>
                <a:spcPct val="0"/>
              </a:spcBef>
            </a:pPr>
            <a:r>
              <a:rPr lang="pl-PL" dirty="0"/>
              <a:t>Podtytuł slajdu</a:t>
            </a:r>
            <a:endParaRPr lang="en-PL" dirty="0"/>
          </a:p>
        </p:txBody>
      </p:sp>
      <p:sp>
        <p:nvSpPr>
          <p:cNvPr id="18" name="Symbol zastępczy zawartości 8">
            <a:extLst>
              <a:ext uri="{FF2B5EF4-FFF2-40B4-BE49-F238E27FC236}">
                <a16:creationId xmlns:a16="http://schemas.microsoft.com/office/drawing/2014/main" id="{311D255A-B3A8-5940-BB3B-7F3E6A9F8AF1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21013" y="2027628"/>
            <a:ext cx="5132111" cy="179821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  <a:p>
            <a:pPr lvl="4"/>
            <a:r>
              <a:rPr lang="pl-PL" dirty="0"/>
              <a:t>Piąty</a:t>
            </a:r>
          </a:p>
        </p:txBody>
      </p:sp>
      <p:sp>
        <p:nvSpPr>
          <p:cNvPr id="20" name="Symbol zastępczy zawartości 8">
            <a:extLst>
              <a:ext uri="{FF2B5EF4-FFF2-40B4-BE49-F238E27FC236}">
                <a16:creationId xmlns:a16="http://schemas.microsoft.com/office/drawing/2014/main" id="{256735BD-43BB-8940-BC42-2908CA3D1FFC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264666" y="2027628"/>
            <a:ext cx="5130924" cy="179821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  <a:p>
            <a:pPr lvl="4"/>
            <a:r>
              <a:rPr lang="pl-PL" dirty="0"/>
              <a:t>Piąty</a:t>
            </a:r>
          </a:p>
        </p:txBody>
      </p:sp>
      <p:sp>
        <p:nvSpPr>
          <p:cNvPr id="12" name="Symbol zastępczy zawartości 8">
            <a:extLst>
              <a:ext uri="{FF2B5EF4-FFF2-40B4-BE49-F238E27FC236}">
                <a16:creationId xmlns:a16="http://schemas.microsoft.com/office/drawing/2014/main" id="{311D255A-B3A8-5940-BB3B-7F3E6A9F8AF1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815736" y="4129577"/>
            <a:ext cx="5132111" cy="179821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  <a:p>
            <a:pPr lvl="4"/>
            <a:r>
              <a:rPr lang="pl-PL" dirty="0"/>
              <a:t>Piąty</a:t>
            </a:r>
          </a:p>
        </p:txBody>
      </p:sp>
      <p:sp>
        <p:nvSpPr>
          <p:cNvPr id="16" name="Symbol zastępczy zawartości 8">
            <a:extLst>
              <a:ext uri="{FF2B5EF4-FFF2-40B4-BE49-F238E27FC236}">
                <a16:creationId xmlns:a16="http://schemas.microsoft.com/office/drawing/2014/main" id="{256735BD-43BB-8940-BC42-2908CA3D1FFC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259389" y="4129577"/>
            <a:ext cx="5130924" cy="179821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  <a:p>
            <a:pPr lvl="4"/>
            <a:r>
              <a:rPr lang="pl-PL" dirty="0"/>
              <a:t>Piąty</a:t>
            </a:r>
          </a:p>
        </p:txBody>
      </p:sp>
      <p:grpSp>
        <p:nvGrpSpPr>
          <p:cNvPr id="21" name="Grupa 20"/>
          <p:cNvGrpSpPr/>
          <p:nvPr userDrawn="1"/>
        </p:nvGrpSpPr>
        <p:grpSpPr>
          <a:xfrm>
            <a:off x="10360365" y="0"/>
            <a:ext cx="1834811" cy="1323061"/>
            <a:chOff x="10360365" y="0"/>
            <a:chExt cx="1834811" cy="1323061"/>
          </a:xfrm>
        </p:grpSpPr>
        <p:pic>
          <p:nvPicPr>
            <p:cNvPr id="22" name="Obraz 21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0365" y="103399"/>
              <a:ext cx="1374943" cy="1219662"/>
            </a:xfrm>
            <a:prstGeom prst="rect">
              <a:avLst/>
            </a:prstGeom>
          </p:spPr>
        </p:pic>
        <p:sp>
          <p:nvSpPr>
            <p:cNvPr id="23" name="Prostokąt 22"/>
            <p:cNvSpPr/>
            <p:nvPr userDrawn="1"/>
          </p:nvSpPr>
          <p:spPr>
            <a:xfrm>
              <a:off x="10360365" y="0"/>
              <a:ext cx="1834811" cy="13230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183502389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2 kolumny v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A9D25B8-9178-4847-A91B-A75A5B75B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4863" y="441462"/>
            <a:ext cx="9505950" cy="684076"/>
          </a:xfrm>
        </p:spPr>
        <p:txBody>
          <a:bodyPr wrap="square" lIns="0" tIns="0" rIns="0" bIns="0" anchor="b">
            <a:noAutofit/>
          </a:bodyPr>
          <a:lstStyle>
            <a:lvl1pPr>
              <a:defRPr lang="en-PL" sz="2500" baseline="0" dirty="0">
                <a:solidFill>
                  <a:srgbClr val="AC8121"/>
                </a:solidFill>
              </a:defRPr>
            </a:lvl1pPr>
          </a:lstStyle>
          <a:p>
            <a:r>
              <a:rPr lang="pl-PL" dirty="0"/>
              <a:t>Tytuł slajdu</a:t>
            </a:r>
            <a:endParaRPr lang="en-PL" dirty="0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1B0101C5-00E8-964C-95E8-D27ED7DFB6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4862" y="1233900"/>
            <a:ext cx="9505953" cy="25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lang="en-GB" sz="1500" b="0" kern="0" smtClean="0">
                <a:solidFill>
                  <a:srgbClr val="AC8121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2pPr>
            <a:lvl3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3pPr>
            <a:lvl4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4pPr>
            <a:lvl5pPr>
              <a:defRPr lang="en-PL" sz="1500" b="0" kern="120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5pPr>
          </a:lstStyle>
          <a:p>
            <a:pPr lvl="0">
              <a:spcBef>
                <a:spcPct val="0"/>
              </a:spcBef>
            </a:pPr>
            <a:r>
              <a:rPr lang="pl-PL" dirty="0"/>
              <a:t>Podtytuł slajdu</a:t>
            </a:r>
            <a:endParaRPr lang="en-PL" dirty="0"/>
          </a:p>
        </p:txBody>
      </p:sp>
      <p:sp>
        <p:nvSpPr>
          <p:cNvPr id="18" name="Symbol zastępczy zawartości 8">
            <a:extLst>
              <a:ext uri="{FF2B5EF4-FFF2-40B4-BE49-F238E27FC236}">
                <a16:creationId xmlns:a16="http://schemas.microsoft.com/office/drawing/2014/main" id="{311D255A-B3A8-5940-BB3B-7F3E6A9F8AF1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2682484" y="2027628"/>
            <a:ext cx="2945884" cy="179821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  <a:p>
            <a:pPr lvl="4"/>
            <a:r>
              <a:rPr lang="pl-PL" dirty="0"/>
              <a:t>Piąty</a:t>
            </a:r>
          </a:p>
        </p:txBody>
      </p:sp>
      <p:sp>
        <p:nvSpPr>
          <p:cNvPr id="12" name="Symbol zastępczy zawartości 8">
            <a:extLst>
              <a:ext uri="{FF2B5EF4-FFF2-40B4-BE49-F238E27FC236}">
                <a16:creationId xmlns:a16="http://schemas.microsoft.com/office/drawing/2014/main" id="{311D255A-B3A8-5940-BB3B-7F3E6A9F8AF1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2677207" y="4129577"/>
            <a:ext cx="2945884" cy="179821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  <a:p>
            <a:pPr lvl="4"/>
            <a:r>
              <a:rPr lang="pl-PL" dirty="0"/>
              <a:t>Piąty</a:t>
            </a:r>
          </a:p>
        </p:txBody>
      </p:sp>
      <p:sp>
        <p:nvSpPr>
          <p:cNvPr id="15" name="Symbol zastępczy zawartości 8">
            <a:extLst>
              <a:ext uri="{FF2B5EF4-FFF2-40B4-BE49-F238E27FC236}">
                <a16:creationId xmlns:a16="http://schemas.microsoft.com/office/drawing/2014/main" id="{311D255A-B3A8-5940-BB3B-7F3E6A9F8AF1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7364171" y="2027628"/>
            <a:ext cx="2945884" cy="179821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  <a:p>
            <a:pPr lvl="4"/>
            <a:r>
              <a:rPr lang="pl-PL" dirty="0"/>
              <a:t>Piąty</a:t>
            </a:r>
          </a:p>
        </p:txBody>
      </p:sp>
      <p:sp>
        <p:nvSpPr>
          <p:cNvPr id="17" name="Symbol zastępczy zawartości 8">
            <a:extLst>
              <a:ext uri="{FF2B5EF4-FFF2-40B4-BE49-F238E27FC236}">
                <a16:creationId xmlns:a16="http://schemas.microsoft.com/office/drawing/2014/main" id="{311D255A-B3A8-5940-BB3B-7F3E6A9F8AF1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358894" y="4129577"/>
            <a:ext cx="2945884" cy="179821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  <a:p>
            <a:pPr lvl="4"/>
            <a:r>
              <a:rPr lang="pl-PL" dirty="0"/>
              <a:t>Piąty</a:t>
            </a:r>
          </a:p>
        </p:txBody>
      </p:sp>
      <p:grpSp>
        <p:nvGrpSpPr>
          <p:cNvPr id="21" name="Grupa 20"/>
          <p:cNvGrpSpPr/>
          <p:nvPr userDrawn="1"/>
        </p:nvGrpSpPr>
        <p:grpSpPr>
          <a:xfrm>
            <a:off x="10360365" y="0"/>
            <a:ext cx="1834811" cy="1323061"/>
            <a:chOff x="10360365" y="0"/>
            <a:chExt cx="1834811" cy="1323061"/>
          </a:xfrm>
        </p:grpSpPr>
        <p:pic>
          <p:nvPicPr>
            <p:cNvPr id="22" name="Obraz 21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0365" y="103399"/>
              <a:ext cx="1374943" cy="1219662"/>
            </a:xfrm>
            <a:prstGeom prst="rect">
              <a:avLst/>
            </a:prstGeom>
          </p:spPr>
        </p:pic>
        <p:sp>
          <p:nvSpPr>
            <p:cNvPr id="23" name="Prostokąt 22"/>
            <p:cNvSpPr/>
            <p:nvPr userDrawn="1"/>
          </p:nvSpPr>
          <p:spPr>
            <a:xfrm>
              <a:off x="10360365" y="0"/>
              <a:ext cx="1834811" cy="13230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355945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v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0"/>
          <p:cNvSpPr>
            <a:spLocks noGrp="1"/>
          </p:cNvSpPr>
          <p:nvPr>
            <p:ph type="pic" sz="quarter" idx="26" hasCustomPrompt="1"/>
          </p:nvPr>
        </p:nvSpPr>
        <p:spPr>
          <a:xfrm>
            <a:off x="6100614" y="-1006"/>
            <a:ext cx="3049200" cy="3430800"/>
          </a:xfrm>
          <a:prstGeom prst="rect">
            <a:avLst/>
          </a:prstGeom>
          <a:solidFill>
            <a:srgbClr val="B7B7B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0" name="Picture Placeholder 10"/>
          <p:cNvSpPr>
            <a:spLocks noGrp="1"/>
          </p:cNvSpPr>
          <p:nvPr>
            <p:ph type="pic" sz="quarter" idx="27" hasCustomPrompt="1"/>
          </p:nvPr>
        </p:nvSpPr>
        <p:spPr>
          <a:xfrm>
            <a:off x="9149814" y="-1006"/>
            <a:ext cx="3061001" cy="3430800"/>
          </a:xfrm>
          <a:prstGeom prst="rect">
            <a:avLst/>
          </a:prstGeom>
          <a:solidFill>
            <a:srgbClr val="B7B7B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3" name="Picture Placeholder 10"/>
          <p:cNvSpPr>
            <a:spLocks noGrp="1"/>
          </p:cNvSpPr>
          <p:nvPr>
            <p:ph type="pic" sz="quarter" idx="21" hasCustomPrompt="1"/>
          </p:nvPr>
        </p:nvSpPr>
        <p:spPr>
          <a:xfrm>
            <a:off x="-9587" y="-1006"/>
            <a:ext cx="3049200" cy="3430800"/>
          </a:xfrm>
          <a:prstGeom prst="rect">
            <a:avLst/>
          </a:prstGeom>
          <a:solidFill>
            <a:srgbClr val="B7B7B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5" name="Picture Placeholder 10"/>
          <p:cNvSpPr>
            <a:spLocks noGrp="1"/>
          </p:cNvSpPr>
          <p:nvPr>
            <p:ph type="pic" sz="quarter" idx="25" hasCustomPrompt="1"/>
          </p:nvPr>
        </p:nvSpPr>
        <p:spPr>
          <a:xfrm>
            <a:off x="3039613" y="-1006"/>
            <a:ext cx="3061001" cy="3430800"/>
          </a:xfrm>
          <a:prstGeom prst="rect">
            <a:avLst/>
          </a:prstGeom>
          <a:solidFill>
            <a:srgbClr val="B7B7B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2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2A9D25B8-9178-4847-A91B-A75A5B75B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4863" y="4473910"/>
            <a:ext cx="10585449" cy="1473775"/>
          </a:xfrm>
        </p:spPr>
        <p:txBody>
          <a:bodyPr wrap="square" lIns="0" tIns="0" rIns="0" bIns="0" anchor="ctr" anchorCtr="0">
            <a:noAutofit/>
          </a:bodyPr>
          <a:lstStyle>
            <a:lvl1pPr>
              <a:defRPr lang="en-PL" sz="5000" baseline="0" dirty="0">
                <a:solidFill>
                  <a:srgbClr val="AC8121"/>
                </a:solidFill>
              </a:defRPr>
            </a:lvl1pPr>
          </a:lstStyle>
          <a:p>
            <a:r>
              <a:rPr lang="pl-PL" dirty="0"/>
              <a:t>Tytuł prezentacji/działu/rozdziału</a:t>
            </a:r>
            <a:endParaRPr lang="en-PL" dirty="0"/>
          </a:p>
        </p:txBody>
      </p:sp>
      <p:grpSp>
        <p:nvGrpSpPr>
          <p:cNvPr id="21" name="Grupa 20"/>
          <p:cNvGrpSpPr/>
          <p:nvPr userDrawn="1"/>
        </p:nvGrpSpPr>
        <p:grpSpPr>
          <a:xfrm>
            <a:off x="10360365" y="0"/>
            <a:ext cx="1834811" cy="1323061"/>
            <a:chOff x="10360365" y="0"/>
            <a:chExt cx="1834811" cy="1323061"/>
          </a:xfrm>
        </p:grpSpPr>
        <p:pic>
          <p:nvPicPr>
            <p:cNvPr id="22" name="Obraz 21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0365" y="103399"/>
              <a:ext cx="1374943" cy="1219662"/>
            </a:xfrm>
            <a:prstGeom prst="rect">
              <a:avLst/>
            </a:prstGeom>
          </p:spPr>
        </p:pic>
        <p:sp>
          <p:nvSpPr>
            <p:cNvPr id="23" name="Prostokąt 22"/>
            <p:cNvSpPr/>
            <p:nvPr userDrawn="1"/>
          </p:nvSpPr>
          <p:spPr>
            <a:xfrm>
              <a:off x="10360365" y="0"/>
              <a:ext cx="1834811" cy="13230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151736923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3 kolumny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ymbol zastępczy obrazu 13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1" y="0"/>
            <a:ext cx="12195174" cy="3437316"/>
          </a:xfrm>
          <a:custGeom>
            <a:avLst/>
            <a:gdLst>
              <a:gd name="connsiteX0" fmla="*/ 0 w 12195174"/>
              <a:gd name="connsiteY0" fmla="*/ 0 h 3437316"/>
              <a:gd name="connsiteX1" fmla="*/ 12195174 w 12195174"/>
              <a:gd name="connsiteY1" fmla="*/ 0 h 3437316"/>
              <a:gd name="connsiteX2" fmla="*/ 12195174 w 12195174"/>
              <a:gd name="connsiteY2" fmla="*/ 2854946 h 3437316"/>
              <a:gd name="connsiteX3" fmla="*/ 12195172 w 12195174"/>
              <a:gd name="connsiteY3" fmla="*/ 2854946 h 3437316"/>
              <a:gd name="connsiteX4" fmla="*/ 12195172 w 12195174"/>
              <a:gd name="connsiteY4" fmla="*/ 2852704 h 3437316"/>
              <a:gd name="connsiteX5" fmla="*/ 11903718 w 12195174"/>
              <a:gd name="connsiteY5" fmla="*/ 2912772 h 3437316"/>
              <a:gd name="connsiteX6" fmla="*/ 11748374 w 12195174"/>
              <a:gd name="connsiteY6" fmla="*/ 2943593 h 3437316"/>
              <a:gd name="connsiteX7" fmla="*/ 6097589 w 12195174"/>
              <a:gd name="connsiteY7" fmla="*/ 3437316 h 3437316"/>
              <a:gd name="connsiteX8" fmla="*/ 446803 w 12195174"/>
              <a:gd name="connsiteY8" fmla="*/ 2943593 h 3437316"/>
              <a:gd name="connsiteX9" fmla="*/ 291179 w 12195174"/>
              <a:gd name="connsiteY9" fmla="*/ 2912717 h 3437316"/>
              <a:gd name="connsiteX10" fmla="*/ 0 w 12195174"/>
              <a:gd name="connsiteY10" fmla="*/ 2852705 h 3437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5174" h="3437316">
                <a:moveTo>
                  <a:pt x="0" y="0"/>
                </a:moveTo>
                <a:lnTo>
                  <a:pt x="12195174" y="0"/>
                </a:lnTo>
                <a:lnTo>
                  <a:pt x="12195174" y="2854946"/>
                </a:lnTo>
                <a:lnTo>
                  <a:pt x="12195172" y="2854946"/>
                </a:lnTo>
                <a:lnTo>
                  <a:pt x="12195172" y="2852704"/>
                </a:lnTo>
                <a:lnTo>
                  <a:pt x="11903718" y="2912772"/>
                </a:lnTo>
                <a:lnTo>
                  <a:pt x="11748374" y="2943593"/>
                </a:lnTo>
                <a:cubicBezTo>
                  <a:pt x="10068603" y="3258463"/>
                  <a:pt x="8143627" y="3437316"/>
                  <a:pt x="6097589" y="3437316"/>
                </a:cubicBezTo>
                <a:cubicBezTo>
                  <a:pt x="4051551" y="3437316"/>
                  <a:pt x="2126574" y="3258463"/>
                  <a:pt x="446803" y="2943593"/>
                </a:cubicBezTo>
                <a:lnTo>
                  <a:pt x="291179" y="2912717"/>
                </a:lnTo>
                <a:lnTo>
                  <a:pt x="0" y="2852705"/>
                </a:lnTo>
                <a:close/>
              </a:path>
            </a:pathLst>
          </a:custGeom>
          <a:solidFill>
            <a:srgbClr val="B7B7B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anchor="ctr" anchorCtr="0">
            <a:noAutofit/>
          </a:bodyPr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2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8" name="Symbol zastępczy zawartości 8"/>
          <p:cNvSpPr>
            <a:spLocks noGrp="1"/>
          </p:cNvSpPr>
          <p:nvPr>
            <p:ph sz="quarter" idx="24" hasCustomPrompt="1"/>
          </p:nvPr>
        </p:nvSpPr>
        <p:spPr>
          <a:xfrm>
            <a:off x="804863" y="4881375"/>
            <a:ext cx="3348037" cy="10686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5" hasCustomPrompt="1"/>
          </p:nvPr>
        </p:nvSpPr>
        <p:spPr>
          <a:xfrm>
            <a:off x="4456205" y="4881375"/>
            <a:ext cx="3297146" cy="10686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</p:txBody>
      </p:sp>
      <p:sp>
        <p:nvSpPr>
          <p:cNvPr id="10" name="Symbol zastępczy zawartości 8"/>
          <p:cNvSpPr>
            <a:spLocks noGrp="1"/>
          </p:cNvSpPr>
          <p:nvPr>
            <p:ph sz="quarter" idx="16" hasCustomPrompt="1"/>
          </p:nvPr>
        </p:nvSpPr>
        <p:spPr>
          <a:xfrm>
            <a:off x="8034714" y="4881375"/>
            <a:ext cx="3348037" cy="10686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</p:txBody>
      </p:sp>
      <p:grpSp>
        <p:nvGrpSpPr>
          <p:cNvPr id="11" name="Grupa 10"/>
          <p:cNvGrpSpPr/>
          <p:nvPr userDrawn="1"/>
        </p:nvGrpSpPr>
        <p:grpSpPr>
          <a:xfrm>
            <a:off x="10360365" y="0"/>
            <a:ext cx="1834811" cy="1323061"/>
            <a:chOff x="10360365" y="0"/>
            <a:chExt cx="1834811" cy="1323061"/>
          </a:xfrm>
        </p:grpSpPr>
        <p:pic>
          <p:nvPicPr>
            <p:cNvPr id="17" name="Obraz 16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0365" y="103399"/>
              <a:ext cx="1374943" cy="1219662"/>
            </a:xfrm>
            <a:prstGeom prst="rect">
              <a:avLst/>
            </a:prstGeom>
          </p:spPr>
        </p:pic>
        <p:sp>
          <p:nvSpPr>
            <p:cNvPr id="18" name="Prostokąt 17"/>
            <p:cNvSpPr/>
            <p:nvPr userDrawn="1"/>
          </p:nvSpPr>
          <p:spPr>
            <a:xfrm>
              <a:off x="10360365" y="0"/>
              <a:ext cx="1834811" cy="13230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161627860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3 kolumny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0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1" y="0"/>
            <a:ext cx="12195174" cy="3430588"/>
          </a:xfrm>
          <a:prstGeom prst="rect">
            <a:avLst/>
          </a:prstGeom>
          <a:solidFill>
            <a:srgbClr val="B7B7B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2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24" hasCustomPrompt="1"/>
          </p:nvPr>
        </p:nvSpPr>
        <p:spPr>
          <a:xfrm>
            <a:off x="804863" y="4881375"/>
            <a:ext cx="3348037" cy="10686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</p:txBody>
      </p:sp>
      <p:sp>
        <p:nvSpPr>
          <p:cNvPr id="10" name="Symbol zastępczy zawartości 8"/>
          <p:cNvSpPr>
            <a:spLocks noGrp="1"/>
          </p:cNvSpPr>
          <p:nvPr>
            <p:ph sz="quarter" idx="15" hasCustomPrompt="1"/>
          </p:nvPr>
        </p:nvSpPr>
        <p:spPr>
          <a:xfrm>
            <a:off x="4456205" y="4881375"/>
            <a:ext cx="3297146" cy="10686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</p:txBody>
      </p:sp>
      <p:sp>
        <p:nvSpPr>
          <p:cNvPr id="13" name="Symbol zastępczy zawartości 8"/>
          <p:cNvSpPr>
            <a:spLocks noGrp="1"/>
          </p:cNvSpPr>
          <p:nvPr>
            <p:ph sz="quarter" idx="16" hasCustomPrompt="1"/>
          </p:nvPr>
        </p:nvSpPr>
        <p:spPr>
          <a:xfrm>
            <a:off x="8034714" y="4881375"/>
            <a:ext cx="3348037" cy="10686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</p:txBody>
      </p:sp>
      <p:grpSp>
        <p:nvGrpSpPr>
          <p:cNvPr id="11" name="Grupa 10"/>
          <p:cNvGrpSpPr/>
          <p:nvPr userDrawn="1"/>
        </p:nvGrpSpPr>
        <p:grpSpPr>
          <a:xfrm>
            <a:off x="10360365" y="0"/>
            <a:ext cx="1834811" cy="1323061"/>
            <a:chOff x="10360365" y="0"/>
            <a:chExt cx="1834811" cy="1323061"/>
          </a:xfrm>
        </p:grpSpPr>
        <p:pic>
          <p:nvPicPr>
            <p:cNvPr id="17" name="Obraz 16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0365" y="103399"/>
              <a:ext cx="1374943" cy="1219662"/>
            </a:xfrm>
            <a:prstGeom prst="rect">
              <a:avLst/>
            </a:prstGeom>
          </p:spPr>
        </p:pic>
        <p:sp>
          <p:nvSpPr>
            <p:cNvPr id="18" name="Prostokąt 17"/>
            <p:cNvSpPr/>
            <p:nvPr userDrawn="1"/>
          </p:nvSpPr>
          <p:spPr>
            <a:xfrm>
              <a:off x="10360365" y="0"/>
              <a:ext cx="1834811" cy="13230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250679704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3 kolumny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0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1" y="0"/>
            <a:ext cx="6097587" cy="3430588"/>
          </a:xfrm>
          <a:prstGeom prst="rect">
            <a:avLst/>
          </a:prstGeom>
          <a:solidFill>
            <a:srgbClr val="B7B7B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5" name="Picture Placeholder 10"/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6097586" y="0"/>
            <a:ext cx="6097587" cy="3430588"/>
          </a:xfrm>
          <a:prstGeom prst="rect">
            <a:avLst/>
          </a:prstGeom>
          <a:solidFill>
            <a:srgbClr val="B7B7B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2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24" hasCustomPrompt="1"/>
          </p:nvPr>
        </p:nvSpPr>
        <p:spPr>
          <a:xfrm>
            <a:off x="804863" y="4881375"/>
            <a:ext cx="3348037" cy="10686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</p:txBody>
      </p:sp>
      <p:sp>
        <p:nvSpPr>
          <p:cNvPr id="10" name="Symbol zastępczy zawartości 8"/>
          <p:cNvSpPr>
            <a:spLocks noGrp="1"/>
          </p:cNvSpPr>
          <p:nvPr>
            <p:ph sz="quarter" idx="15" hasCustomPrompt="1"/>
          </p:nvPr>
        </p:nvSpPr>
        <p:spPr>
          <a:xfrm>
            <a:off x="4456205" y="4881375"/>
            <a:ext cx="3297146" cy="10686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</p:txBody>
      </p:sp>
      <p:sp>
        <p:nvSpPr>
          <p:cNvPr id="13" name="Symbol zastępczy zawartości 8"/>
          <p:cNvSpPr>
            <a:spLocks noGrp="1"/>
          </p:cNvSpPr>
          <p:nvPr>
            <p:ph sz="quarter" idx="16" hasCustomPrompt="1"/>
          </p:nvPr>
        </p:nvSpPr>
        <p:spPr>
          <a:xfrm>
            <a:off x="8034714" y="4881375"/>
            <a:ext cx="3348037" cy="10686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</p:txBody>
      </p:sp>
      <p:grpSp>
        <p:nvGrpSpPr>
          <p:cNvPr id="11" name="Grupa 10"/>
          <p:cNvGrpSpPr/>
          <p:nvPr userDrawn="1"/>
        </p:nvGrpSpPr>
        <p:grpSpPr>
          <a:xfrm>
            <a:off x="10360365" y="0"/>
            <a:ext cx="1834811" cy="1323061"/>
            <a:chOff x="10360365" y="0"/>
            <a:chExt cx="1834811" cy="1323061"/>
          </a:xfrm>
        </p:grpSpPr>
        <p:pic>
          <p:nvPicPr>
            <p:cNvPr id="19" name="Obraz 18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0365" y="103399"/>
              <a:ext cx="1374943" cy="1219662"/>
            </a:xfrm>
            <a:prstGeom prst="rect">
              <a:avLst/>
            </a:prstGeom>
          </p:spPr>
        </p:pic>
        <p:sp>
          <p:nvSpPr>
            <p:cNvPr id="20" name="Prostokąt 19"/>
            <p:cNvSpPr/>
            <p:nvPr userDrawn="1"/>
          </p:nvSpPr>
          <p:spPr>
            <a:xfrm>
              <a:off x="10360365" y="0"/>
              <a:ext cx="1834811" cy="13230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203011103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3 kolumny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0"/>
          <p:cNvSpPr>
            <a:spLocks noGrp="1"/>
          </p:cNvSpPr>
          <p:nvPr>
            <p:ph type="pic" sz="quarter" idx="26" hasCustomPrompt="1"/>
          </p:nvPr>
        </p:nvSpPr>
        <p:spPr>
          <a:xfrm>
            <a:off x="8129788" y="1276"/>
            <a:ext cx="4064400" cy="3430800"/>
          </a:xfrm>
          <a:prstGeom prst="rect">
            <a:avLst/>
          </a:prstGeom>
          <a:solidFill>
            <a:srgbClr val="B7B7B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2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24" hasCustomPrompt="1"/>
          </p:nvPr>
        </p:nvSpPr>
        <p:spPr>
          <a:xfrm>
            <a:off x="804863" y="4881375"/>
            <a:ext cx="3348037" cy="10686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</p:txBody>
      </p:sp>
      <p:sp>
        <p:nvSpPr>
          <p:cNvPr id="10" name="Symbol zastępczy zawartości 8"/>
          <p:cNvSpPr>
            <a:spLocks noGrp="1"/>
          </p:cNvSpPr>
          <p:nvPr>
            <p:ph sz="quarter" idx="15" hasCustomPrompt="1"/>
          </p:nvPr>
        </p:nvSpPr>
        <p:spPr>
          <a:xfrm>
            <a:off x="4456205" y="4881375"/>
            <a:ext cx="3297146" cy="10686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</p:txBody>
      </p:sp>
      <p:sp>
        <p:nvSpPr>
          <p:cNvPr id="13" name="Symbol zastępczy zawartości 8"/>
          <p:cNvSpPr>
            <a:spLocks noGrp="1"/>
          </p:cNvSpPr>
          <p:nvPr>
            <p:ph sz="quarter" idx="16" hasCustomPrompt="1"/>
          </p:nvPr>
        </p:nvSpPr>
        <p:spPr>
          <a:xfrm>
            <a:off x="8034714" y="4881375"/>
            <a:ext cx="3348037" cy="10686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</p:txBody>
      </p:sp>
      <p:sp>
        <p:nvSpPr>
          <p:cNvPr id="15" name="Picture Placeholder 10"/>
          <p:cNvSpPr>
            <a:spLocks noGrp="1"/>
          </p:cNvSpPr>
          <p:nvPr>
            <p:ph type="pic" sz="quarter" idx="22" hasCustomPrompt="1"/>
          </p:nvPr>
        </p:nvSpPr>
        <p:spPr>
          <a:xfrm>
            <a:off x="-3746" y="1276"/>
            <a:ext cx="4064400" cy="3430800"/>
          </a:xfrm>
          <a:prstGeom prst="rect">
            <a:avLst/>
          </a:prstGeom>
          <a:solidFill>
            <a:srgbClr val="B7B7B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6" name="Picture Placeholder 10"/>
          <p:cNvSpPr>
            <a:spLocks noGrp="1"/>
          </p:cNvSpPr>
          <p:nvPr>
            <p:ph type="pic" sz="quarter" idx="27" hasCustomPrompt="1"/>
          </p:nvPr>
        </p:nvSpPr>
        <p:spPr>
          <a:xfrm>
            <a:off x="4060654" y="1276"/>
            <a:ext cx="4069134" cy="3430800"/>
          </a:xfrm>
          <a:prstGeom prst="rect">
            <a:avLst/>
          </a:prstGeom>
          <a:solidFill>
            <a:srgbClr val="B7B7B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grpSp>
        <p:nvGrpSpPr>
          <p:cNvPr id="20" name="Grupa 19"/>
          <p:cNvGrpSpPr/>
          <p:nvPr userDrawn="1"/>
        </p:nvGrpSpPr>
        <p:grpSpPr>
          <a:xfrm>
            <a:off x="10360365" y="0"/>
            <a:ext cx="1834811" cy="1323061"/>
            <a:chOff x="10360365" y="0"/>
            <a:chExt cx="1834811" cy="1323061"/>
          </a:xfrm>
        </p:grpSpPr>
        <p:pic>
          <p:nvPicPr>
            <p:cNvPr id="21" name="Obraz 20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0365" y="103399"/>
              <a:ext cx="1374943" cy="1219662"/>
            </a:xfrm>
            <a:prstGeom prst="rect">
              <a:avLst/>
            </a:prstGeom>
          </p:spPr>
        </p:pic>
        <p:sp>
          <p:nvSpPr>
            <p:cNvPr id="22" name="Prostokąt 21"/>
            <p:cNvSpPr/>
            <p:nvPr userDrawn="1"/>
          </p:nvSpPr>
          <p:spPr>
            <a:xfrm>
              <a:off x="10360365" y="0"/>
              <a:ext cx="1834811" cy="13230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327049547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3 kolumny v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0"/>
          <p:cNvSpPr>
            <a:spLocks noGrp="1"/>
          </p:cNvSpPr>
          <p:nvPr>
            <p:ph type="pic" sz="quarter" idx="27" hasCustomPrompt="1"/>
          </p:nvPr>
        </p:nvSpPr>
        <p:spPr>
          <a:xfrm>
            <a:off x="9149814" y="-1006"/>
            <a:ext cx="3061001" cy="3430800"/>
          </a:xfrm>
          <a:prstGeom prst="rect">
            <a:avLst/>
          </a:prstGeom>
          <a:solidFill>
            <a:srgbClr val="B7B7B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5" name="Picture Placeholder 10"/>
          <p:cNvSpPr>
            <a:spLocks noGrp="1"/>
          </p:cNvSpPr>
          <p:nvPr>
            <p:ph type="pic" sz="quarter" idx="26" hasCustomPrompt="1"/>
          </p:nvPr>
        </p:nvSpPr>
        <p:spPr>
          <a:xfrm>
            <a:off x="6100614" y="-1006"/>
            <a:ext cx="3049200" cy="3430800"/>
          </a:xfrm>
          <a:prstGeom prst="rect">
            <a:avLst/>
          </a:prstGeom>
          <a:solidFill>
            <a:srgbClr val="B7B7B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6" name="Picture Placeholder 10"/>
          <p:cNvSpPr>
            <a:spLocks noGrp="1"/>
          </p:cNvSpPr>
          <p:nvPr>
            <p:ph type="pic" sz="quarter" idx="21" hasCustomPrompt="1"/>
          </p:nvPr>
        </p:nvSpPr>
        <p:spPr>
          <a:xfrm>
            <a:off x="-9587" y="-1006"/>
            <a:ext cx="3049200" cy="3430800"/>
          </a:xfrm>
          <a:prstGeom prst="rect">
            <a:avLst/>
          </a:prstGeom>
          <a:solidFill>
            <a:srgbClr val="B7B7B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7" name="Picture Placeholder 10"/>
          <p:cNvSpPr>
            <a:spLocks noGrp="1"/>
          </p:cNvSpPr>
          <p:nvPr>
            <p:ph type="pic" sz="quarter" idx="25" hasCustomPrompt="1"/>
          </p:nvPr>
        </p:nvSpPr>
        <p:spPr>
          <a:xfrm>
            <a:off x="3039613" y="-1006"/>
            <a:ext cx="3061001" cy="3430800"/>
          </a:xfrm>
          <a:prstGeom prst="rect">
            <a:avLst/>
          </a:prstGeom>
          <a:solidFill>
            <a:srgbClr val="B7B7B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2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24" hasCustomPrompt="1"/>
          </p:nvPr>
        </p:nvSpPr>
        <p:spPr>
          <a:xfrm>
            <a:off x="804863" y="4881375"/>
            <a:ext cx="3348037" cy="10686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</p:txBody>
      </p:sp>
      <p:sp>
        <p:nvSpPr>
          <p:cNvPr id="10" name="Symbol zastępczy zawartości 8"/>
          <p:cNvSpPr>
            <a:spLocks noGrp="1"/>
          </p:cNvSpPr>
          <p:nvPr>
            <p:ph sz="quarter" idx="15" hasCustomPrompt="1"/>
          </p:nvPr>
        </p:nvSpPr>
        <p:spPr>
          <a:xfrm>
            <a:off x="4456205" y="4881375"/>
            <a:ext cx="3297146" cy="10686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</p:txBody>
      </p:sp>
      <p:sp>
        <p:nvSpPr>
          <p:cNvPr id="13" name="Symbol zastępczy zawartości 8"/>
          <p:cNvSpPr>
            <a:spLocks noGrp="1"/>
          </p:cNvSpPr>
          <p:nvPr>
            <p:ph sz="quarter" idx="16" hasCustomPrompt="1"/>
          </p:nvPr>
        </p:nvSpPr>
        <p:spPr>
          <a:xfrm>
            <a:off x="8034714" y="4881375"/>
            <a:ext cx="3348037" cy="10686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</p:txBody>
      </p:sp>
      <p:grpSp>
        <p:nvGrpSpPr>
          <p:cNvPr id="21" name="Grupa 20"/>
          <p:cNvGrpSpPr/>
          <p:nvPr userDrawn="1"/>
        </p:nvGrpSpPr>
        <p:grpSpPr>
          <a:xfrm>
            <a:off x="10360365" y="0"/>
            <a:ext cx="1834811" cy="1323061"/>
            <a:chOff x="10360365" y="0"/>
            <a:chExt cx="1834811" cy="1323061"/>
          </a:xfrm>
        </p:grpSpPr>
        <p:pic>
          <p:nvPicPr>
            <p:cNvPr id="22" name="Obraz 21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0365" y="103399"/>
              <a:ext cx="1374943" cy="1219662"/>
            </a:xfrm>
            <a:prstGeom prst="rect">
              <a:avLst/>
            </a:prstGeom>
          </p:spPr>
        </p:pic>
        <p:sp>
          <p:nvSpPr>
            <p:cNvPr id="23" name="Prostokąt 22"/>
            <p:cNvSpPr/>
            <p:nvPr userDrawn="1"/>
          </p:nvSpPr>
          <p:spPr>
            <a:xfrm>
              <a:off x="10360365" y="0"/>
              <a:ext cx="1834811" cy="13230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365006777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3 kolumny v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ymbol zastępczy obrazu 12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1" y="3442402"/>
            <a:ext cx="12195174" cy="3443776"/>
          </a:xfrm>
          <a:custGeom>
            <a:avLst/>
            <a:gdLst>
              <a:gd name="connsiteX0" fmla="*/ 6097584 w 12195174"/>
              <a:gd name="connsiteY0" fmla="*/ 0 h 3443776"/>
              <a:gd name="connsiteX1" fmla="*/ 11742702 w 12195174"/>
              <a:gd name="connsiteY1" fmla="*/ 507153 h 3443776"/>
              <a:gd name="connsiteX2" fmla="*/ 12195172 w 12195174"/>
              <a:gd name="connsiteY2" fmla="*/ 599460 h 3443776"/>
              <a:gd name="connsiteX3" fmla="*/ 12195172 w 12195174"/>
              <a:gd name="connsiteY3" fmla="*/ 581182 h 3443776"/>
              <a:gd name="connsiteX4" fmla="*/ 12195174 w 12195174"/>
              <a:gd name="connsiteY4" fmla="*/ 581182 h 3443776"/>
              <a:gd name="connsiteX5" fmla="*/ 12195174 w 12195174"/>
              <a:gd name="connsiteY5" fmla="*/ 3443776 h 3443776"/>
              <a:gd name="connsiteX6" fmla="*/ 0 w 12195174"/>
              <a:gd name="connsiteY6" fmla="*/ 3443776 h 3443776"/>
              <a:gd name="connsiteX7" fmla="*/ 0 w 12195174"/>
              <a:gd name="connsiteY7" fmla="*/ 599459 h 3443776"/>
              <a:gd name="connsiteX8" fmla="*/ 452466 w 12195174"/>
              <a:gd name="connsiteY8" fmla="*/ 507153 h 3443776"/>
              <a:gd name="connsiteX9" fmla="*/ 6097584 w 12195174"/>
              <a:gd name="connsiteY9" fmla="*/ 0 h 3443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5174" h="3443776">
                <a:moveTo>
                  <a:pt x="6097584" y="0"/>
                </a:moveTo>
                <a:cubicBezTo>
                  <a:pt x="8141570" y="0"/>
                  <a:pt x="10064616" y="183718"/>
                  <a:pt x="11742702" y="507153"/>
                </a:cubicBezTo>
                <a:lnTo>
                  <a:pt x="12195172" y="599460"/>
                </a:lnTo>
                <a:lnTo>
                  <a:pt x="12195172" y="581182"/>
                </a:lnTo>
                <a:lnTo>
                  <a:pt x="12195174" y="581182"/>
                </a:lnTo>
                <a:lnTo>
                  <a:pt x="12195174" y="3443776"/>
                </a:lnTo>
                <a:lnTo>
                  <a:pt x="0" y="3443776"/>
                </a:lnTo>
                <a:lnTo>
                  <a:pt x="0" y="599459"/>
                </a:lnTo>
                <a:lnTo>
                  <a:pt x="452466" y="507153"/>
                </a:lnTo>
                <a:cubicBezTo>
                  <a:pt x="2130552" y="183718"/>
                  <a:pt x="4053598" y="0"/>
                  <a:pt x="6097584" y="0"/>
                </a:cubicBezTo>
                <a:close/>
              </a:path>
            </a:pathLst>
          </a:custGeom>
          <a:solidFill>
            <a:srgbClr val="B7B7B7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anchor="ctr" anchorCtr="0">
            <a:noAutofit/>
          </a:bodyPr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2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A9D25B8-9178-4847-A91B-A75A5B75B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4863" y="441462"/>
            <a:ext cx="9505950" cy="684076"/>
          </a:xfrm>
        </p:spPr>
        <p:txBody>
          <a:bodyPr wrap="square" lIns="0" tIns="0" rIns="0" bIns="0" anchor="b">
            <a:noAutofit/>
          </a:bodyPr>
          <a:lstStyle>
            <a:lvl1pPr>
              <a:defRPr lang="en-PL" sz="2500" baseline="0" dirty="0">
                <a:solidFill>
                  <a:srgbClr val="AC8121"/>
                </a:solidFill>
              </a:defRPr>
            </a:lvl1pPr>
          </a:lstStyle>
          <a:p>
            <a:r>
              <a:rPr lang="pl-PL" dirty="0"/>
              <a:t>Tytuł slajdu</a:t>
            </a:r>
            <a:endParaRPr lang="en-PL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B0101C5-00E8-964C-95E8-D27ED7DFB6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4862" y="1233900"/>
            <a:ext cx="9505953" cy="25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lang="en-GB" sz="1500" b="0" kern="0" smtClean="0">
                <a:solidFill>
                  <a:srgbClr val="AC8121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2pPr>
            <a:lvl3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3pPr>
            <a:lvl4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4pPr>
            <a:lvl5pPr>
              <a:defRPr lang="en-PL" sz="1500" b="0" kern="120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5pPr>
          </a:lstStyle>
          <a:p>
            <a:pPr lvl="0">
              <a:spcBef>
                <a:spcPct val="0"/>
              </a:spcBef>
            </a:pPr>
            <a:r>
              <a:rPr lang="pl-PL" dirty="0"/>
              <a:t>Podtytuł slajdu</a:t>
            </a:r>
            <a:endParaRPr lang="en-PL" dirty="0"/>
          </a:p>
        </p:txBody>
      </p:sp>
      <p:sp>
        <p:nvSpPr>
          <p:cNvPr id="8" name="Symbol zastępczy zawartości 8"/>
          <p:cNvSpPr>
            <a:spLocks noGrp="1"/>
          </p:cNvSpPr>
          <p:nvPr>
            <p:ph sz="quarter" idx="24" hasCustomPrompt="1"/>
          </p:nvPr>
        </p:nvSpPr>
        <p:spPr>
          <a:xfrm>
            <a:off x="804863" y="1641015"/>
            <a:ext cx="3348037" cy="10686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</p:txBody>
      </p:sp>
      <p:sp>
        <p:nvSpPr>
          <p:cNvPr id="14" name="Symbol zastępczy zawartości 8"/>
          <p:cNvSpPr>
            <a:spLocks noGrp="1"/>
          </p:cNvSpPr>
          <p:nvPr>
            <p:ph sz="quarter" idx="15" hasCustomPrompt="1"/>
          </p:nvPr>
        </p:nvSpPr>
        <p:spPr>
          <a:xfrm>
            <a:off x="4456205" y="1641015"/>
            <a:ext cx="3297146" cy="10686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</p:txBody>
      </p:sp>
      <p:sp>
        <p:nvSpPr>
          <p:cNvPr id="16" name="Symbol zastępczy zawartości 8"/>
          <p:cNvSpPr>
            <a:spLocks noGrp="1"/>
          </p:cNvSpPr>
          <p:nvPr>
            <p:ph sz="quarter" idx="16" hasCustomPrompt="1"/>
          </p:nvPr>
        </p:nvSpPr>
        <p:spPr>
          <a:xfrm>
            <a:off x="8034714" y="1641015"/>
            <a:ext cx="3348037" cy="10686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</p:txBody>
      </p:sp>
      <p:grpSp>
        <p:nvGrpSpPr>
          <p:cNvPr id="19" name="Grupa 18"/>
          <p:cNvGrpSpPr/>
          <p:nvPr userDrawn="1"/>
        </p:nvGrpSpPr>
        <p:grpSpPr>
          <a:xfrm>
            <a:off x="10360365" y="0"/>
            <a:ext cx="1834811" cy="1323061"/>
            <a:chOff x="10360365" y="0"/>
            <a:chExt cx="1834811" cy="1323061"/>
          </a:xfrm>
        </p:grpSpPr>
        <p:pic>
          <p:nvPicPr>
            <p:cNvPr id="20" name="Obraz 19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0365" y="103399"/>
              <a:ext cx="1374943" cy="1219662"/>
            </a:xfrm>
            <a:prstGeom prst="rect">
              <a:avLst/>
            </a:prstGeom>
          </p:spPr>
        </p:pic>
        <p:sp>
          <p:nvSpPr>
            <p:cNvPr id="21" name="Prostokąt 20"/>
            <p:cNvSpPr/>
            <p:nvPr userDrawn="1"/>
          </p:nvSpPr>
          <p:spPr>
            <a:xfrm>
              <a:off x="10360365" y="0"/>
              <a:ext cx="1834811" cy="13230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130138271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3 kolumny v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0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1" y="3429794"/>
            <a:ext cx="12195174" cy="3430588"/>
          </a:xfrm>
          <a:prstGeom prst="rect">
            <a:avLst/>
          </a:prstGeom>
          <a:solidFill>
            <a:srgbClr val="B7B7B7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2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A9D25B8-9178-4847-A91B-A75A5B75B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4863" y="441462"/>
            <a:ext cx="9505950" cy="684076"/>
          </a:xfrm>
        </p:spPr>
        <p:txBody>
          <a:bodyPr wrap="square" lIns="0" tIns="0" rIns="0" bIns="0" anchor="b">
            <a:noAutofit/>
          </a:bodyPr>
          <a:lstStyle>
            <a:lvl1pPr>
              <a:defRPr lang="en-PL" sz="2500" baseline="0" dirty="0">
                <a:solidFill>
                  <a:srgbClr val="AC8121"/>
                </a:solidFill>
              </a:defRPr>
            </a:lvl1pPr>
          </a:lstStyle>
          <a:p>
            <a:r>
              <a:rPr lang="pl-PL" dirty="0"/>
              <a:t>Tytuł slajdu</a:t>
            </a:r>
            <a:endParaRPr lang="en-PL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B0101C5-00E8-964C-95E8-D27ED7DFB6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4862" y="1233900"/>
            <a:ext cx="9505953" cy="25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lang="en-GB" sz="1500" b="0" kern="0" smtClean="0">
                <a:solidFill>
                  <a:srgbClr val="AC8121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2pPr>
            <a:lvl3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3pPr>
            <a:lvl4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4pPr>
            <a:lvl5pPr>
              <a:defRPr lang="en-PL" sz="1500" b="0" kern="120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5pPr>
          </a:lstStyle>
          <a:p>
            <a:pPr lvl="0">
              <a:spcBef>
                <a:spcPct val="0"/>
              </a:spcBef>
            </a:pPr>
            <a:r>
              <a:rPr lang="pl-PL" dirty="0"/>
              <a:t>Podtytuł slajdu</a:t>
            </a:r>
            <a:endParaRPr lang="en-PL" dirty="0"/>
          </a:p>
        </p:txBody>
      </p:sp>
      <p:sp>
        <p:nvSpPr>
          <p:cNvPr id="14" name="Symbol zastępczy zawartości 8"/>
          <p:cNvSpPr>
            <a:spLocks noGrp="1"/>
          </p:cNvSpPr>
          <p:nvPr>
            <p:ph sz="quarter" idx="24" hasCustomPrompt="1"/>
          </p:nvPr>
        </p:nvSpPr>
        <p:spPr>
          <a:xfrm>
            <a:off x="804863" y="1629594"/>
            <a:ext cx="3348037" cy="10686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</p:txBody>
      </p:sp>
      <p:sp>
        <p:nvSpPr>
          <p:cNvPr id="15" name="Symbol zastępczy zawartości 8"/>
          <p:cNvSpPr>
            <a:spLocks noGrp="1"/>
          </p:cNvSpPr>
          <p:nvPr>
            <p:ph sz="quarter" idx="15" hasCustomPrompt="1"/>
          </p:nvPr>
        </p:nvSpPr>
        <p:spPr>
          <a:xfrm>
            <a:off x="4456205" y="1629594"/>
            <a:ext cx="3297146" cy="10686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</p:txBody>
      </p:sp>
      <p:sp>
        <p:nvSpPr>
          <p:cNvPr id="16" name="Symbol zastępczy zawartości 8"/>
          <p:cNvSpPr>
            <a:spLocks noGrp="1"/>
          </p:cNvSpPr>
          <p:nvPr>
            <p:ph sz="quarter" idx="16" hasCustomPrompt="1"/>
          </p:nvPr>
        </p:nvSpPr>
        <p:spPr>
          <a:xfrm>
            <a:off x="8034714" y="1629594"/>
            <a:ext cx="3348037" cy="10686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</p:txBody>
      </p:sp>
      <p:grpSp>
        <p:nvGrpSpPr>
          <p:cNvPr id="19" name="Grupa 18"/>
          <p:cNvGrpSpPr/>
          <p:nvPr userDrawn="1"/>
        </p:nvGrpSpPr>
        <p:grpSpPr>
          <a:xfrm>
            <a:off x="10360365" y="0"/>
            <a:ext cx="1834811" cy="1323061"/>
            <a:chOff x="10360365" y="0"/>
            <a:chExt cx="1834811" cy="1323061"/>
          </a:xfrm>
        </p:grpSpPr>
        <p:pic>
          <p:nvPicPr>
            <p:cNvPr id="20" name="Obraz 19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0365" y="103399"/>
              <a:ext cx="1374943" cy="1219662"/>
            </a:xfrm>
            <a:prstGeom prst="rect">
              <a:avLst/>
            </a:prstGeom>
          </p:spPr>
        </p:pic>
        <p:sp>
          <p:nvSpPr>
            <p:cNvPr id="21" name="Prostokąt 20"/>
            <p:cNvSpPr/>
            <p:nvPr userDrawn="1"/>
          </p:nvSpPr>
          <p:spPr>
            <a:xfrm>
              <a:off x="10360365" y="0"/>
              <a:ext cx="1834811" cy="13230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126554844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3 kolumny v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0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1" y="3429794"/>
            <a:ext cx="6097587" cy="3430588"/>
          </a:xfrm>
          <a:prstGeom prst="rect">
            <a:avLst/>
          </a:prstGeom>
          <a:solidFill>
            <a:srgbClr val="B7B7B7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0" name="Picture Placeholder 10"/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6097586" y="3429794"/>
            <a:ext cx="6097587" cy="3430588"/>
          </a:xfrm>
          <a:prstGeom prst="rect">
            <a:avLst/>
          </a:prstGeom>
          <a:solidFill>
            <a:srgbClr val="B7B7B7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2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2A9D25B8-9178-4847-A91B-A75A5B75B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4863" y="441462"/>
            <a:ext cx="9505950" cy="684076"/>
          </a:xfrm>
        </p:spPr>
        <p:txBody>
          <a:bodyPr wrap="square" lIns="0" tIns="0" rIns="0" bIns="0" anchor="b">
            <a:noAutofit/>
          </a:bodyPr>
          <a:lstStyle>
            <a:lvl1pPr>
              <a:defRPr lang="en-PL" sz="2500" baseline="0" dirty="0">
                <a:solidFill>
                  <a:srgbClr val="AC8121"/>
                </a:solidFill>
              </a:defRPr>
            </a:lvl1pPr>
          </a:lstStyle>
          <a:p>
            <a:r>
              <a:rPr lang="pl-PL" dirty="0"/>
              <a:t>Tytuł slajdu</a:t>
            </a:r>
            <a:endParaRPr lang="en-PL" dirty="0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1B0101C5-00E8-964C-95E8-D27ED7DFB6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4862" y="1233900"/>
            <a:ext cx="9505953" cy="25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lang="en-GB" sz="1500" b="0" kern="0" smtClean="0">
                <a:solidFill>
                  <a:srgbClr val="AC8121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2pPr>
            <a:lvl3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3pPr>
            <a:lvl4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4pPr>
            <a:lvl5pPr>
              <a:defRPr lang="en-PL" sz="1500" b="0" kern="120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5pPr>
          </a:lstStyle>
          <a:p>
            <a:pPr lvl="0">
              <a:spcBef>
                <a:spcPct val="0"/>
              </a:spcBef>
            </a:pPr>
            <a:r>
              <a:rPr lang="pl-PL" dirty="0"/>
              <a:t>Podtytuł slajdu</a:t>
            </a:r>
            <a:endParaRPr lang="en-PL" dirty="0"/>
          </a:p>
        </p:txBody>
      </p:sp>
      <p:sp>
        <p:nvSpPr>
          <p:cNvPr id="13" name="Symbol zastępczy zawartości 8"/>
          <p:cNvSpPr>
            <a:spLocks noGrp="1"/>
          </p:cNvSpPr>
          <p:nvPr>
            <p:ph sz="quarter" idx="24" hasCustomPrompt="1"/>
          </p:nvPr>
        </p:nvSpPr>
        <p:spPr>
          <a:xfrm>
            <a:off x="804863" y="1629594"/>
            <a:ext cx="3348037" cy="10686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</p:txBody>
      </p:sp>
      <p:sp>
        <p:nvSpPr>
          <p:cNvPr id="14" name="Symbol zastępczy zawartości 8"/>
          <p:cNvSpPr>
            <a:spLocks noGrp="1"/>
          </p:cNvSpPr>
          <p:nvPr>
            <p:ph sz="quarter" idx="15" hasCustomPrompt="1"/>
          </p:nvPr>
        </p:nvSpPr>
        <p:spPr>
          <a:xfrm>
            <a:off x="4456205" y="1629594"/>
            <a:ext cx="3297146" cy="10686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</p:txBody>
      </p:sp>
      <p:sp>
        <p:nvSpPr>
          <p:cNvPr id="15" name="Symbol zastępczy zawartości 8"/>
          <p:cNvSpPr>
            <a:spLocks noGrp="1"/>
          </p:cNvSpPr>
          <p:nvPr>
            <p:ph sz="quarter" idx="16" hasCustomPrompt="1"/>
          </p:nvPr>
        </p:nvSpPr>
        <p:spPr>
          <a:xfrm>
            <a:off x="8034714" y="1629594"/>
            <a:ext cx="3348037" cy="10686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</p:txBody>
      </p:sp>
      <p:grpSp>
        <p:nvGrpSpPr>
          <p:cNvPr id="21" name="Grupa 20"/>
          <p:cNvGrpSpPr/>
          <p:nvPr userDrawn="1"/>
        </p:nvGrpSpPr>
        <p:grpSpPr>
          <a:xfrm>
            <a:off x="10360365" y="0"/>
            <a:ext cx="1834811" cy="1323061"/>
            <a:chOff x="10360365" y="0"/>
            <a:chExt cx="1834811" cy="1323061"/>
          </a:xfrm>
        </p:grpSpPr>
        <p:pic>
          <p:nvPicPr>
            <p:cNvPr id="22" name="Obraz 21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0365" y="103399"/>
              <a:ext cx="1374943" cy="1219662"/>
            </a:xfrm>
            <a:prstGeom prst="rect">
              <a:avLst/>
            </a:prstGeom>
          </p:spPr>
        </p:pic>
        <p:sp>
          <p:nvSpPr>
            <p:cNvPr id="23" name="Prostokąt 22"/>
            <p:cNvSpPr/>
            <p:nvPr userDrawn="1"/>
          </p:nvSpPr>
          <p:spPr>
            <a:xfrm>
              <a:off x="10360365" y="0"/>
              <a:ext cx="1834811" cy="13230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276073697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3 kolumny v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0"/>
          <p:cNvSpPr>
            <a:spLocks noGrp="1"/>
          </p:cNvSpPr>
          <p:nvPr>
            <p:ph type="pic" sz="quarter" idx="26" hasCustomPrompt="1"/>
          </p:nvPr>
        </p:nvSpPr>
        <p:spPr>
          <a:xfrm>
            <a:off x="8129788" y="3429794"/>
            <a:ext cx="4064400" cy="3430800"/>
          </a:xfrm>
          <a:prstGeom prst="rect">
            <a:avLst/>
          </a:prstGeom>
          <a:solidFill>
            <a:srgbClr val="B7B7B7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0" name="Picture Placeholder 10"/>
          <p:cNvSpPr>
            <a:spLocks noGrp="1"/>
          </p:cNvSpPr>
          <p:nvPr>
            <p:ph type="pic" sz="quarter" idx="22" hasCustomPrompt="1"/>
          </p:nvPr>
        </p:nvSpPr>
        <p:spPr>
          <a:xfrm>
            <a:off x="-3746" y="3429794"/>
            <a:ext cx="4064400" cy="3430800"/>
          </a:xfrm>
          <a:prstGeom prst="rect">
            <a:avLst/>
          </a:prstGeom>
          <a:solidFill>
            <a:srgbClr val="B7B7B7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4" name="Picture Placeholder 10"/>
          <p:cNvSpPr>
            <a:spLocks noGrp="1"/>
          </p:cNvSpPr>
          <p:nvPr>
            <p:ph type="pic" sz="quarter" idx="27" hasCustomPrompt="1"/>
          </p:nvPr>
        </p:nvSpPr>
        <p:spPr>
          <a:xfrm>
            <a:off x="4060654" y="3429794"/>
            <a:ext cx="4069134" cy="3430800"/>
          </a:xfrm>
          <a:prstGeom prst="rect">
            <a:avLst/>
          </a:prstGeom>
          <a:solidFill>
            <a:srgbClr val="B7B7B7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2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A9D25B8-9178-4847-A91B-A75A5B75B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4863" y="441462"/>
            <a:ext cx="9505950" cy="684076"/>
          </a:xfrm>
        </p:spPr>
        <p:txBody>
          <a:bodyPr wrap="square" lIns="0" tIns="0" rIns="0" bIns="0" anchor="b">
            <a:noAutofit/>
          </a:bodyPr>
          <a:lstStyle>
            <a:lvl1pPr>
              <a:defRPr lang="en-PL" sz="2500" baseline="0" dirty="0">
                <a:solidFill>
                  <a:srgbClr val="AC8121"/>
                </a:solidFill>
              </a:defRPr>
            </a:lvl1pPr>
          </a:lstStyle>
          <a:p>
            <a:r>
              <a:rPr lang="pl-PL" dirty="0"/>
              <a:t>Tytuł slajdu</a:t>
            </a:r>
            <a:endParaRPr lang="en-PL" dirty="0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1B0101C5-00E8-964C-95E8-D27ED7DFB6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4862" y="1233900"/>
            <a:ext cx="9505953" cy="25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lang="en-GB" sz="1500" b="0" kern="0" smtClean="0">
                <a:solidFill>
                  <a:srgbClr val="AC8121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2pPr>
            <a:lvl3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3pPr>
            <a:lvl4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4pPr>
            <a:lvl5pPr>
              <a:defRPr lang="en-PL" sz="1500" b="0" kern="120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5pPr>
          </a:lstStyle>
          <a:p>
            <a:pPr lvl="0">
              <a:spcBef>
                <a:spcPct val="0"/>
              </a:spcBef>
            </a:pPr>
            <a:r>
              <a:rPr lang="pl-PL" dirty="0"/>
              <a:t>Podtytuł slajdu</a:t>
            </a:r>
            <a:endParaRPr lang="en-PL" dirty="0"/>
          </a:p>
        </p:txBody>
      </p:sp>
      <p:sp>
        <p:nvSpPr>
          <p:cNvPr id="13" name="Symbol zastępczy zawartości 8"/>
          <p:cNvSpPr>
            <a:spLocks noGrp="1"/>
          </p:cNvSpPr>
          <p:nvPr>
            <p:ph sz="quarter" idx="24" hasCustomPrompt="1"/>
          </p:nvPr>
        </p:nvSpPr>
        <p:spPr>
          <a:xfrm>
            <a:off x="804863" y="1629594"/>
            <a:ext cx="3348037" cy="10686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</p:txBody>
      </p:sp>
      <p:sp>
        <p:nvSpPr>
          <p:cNvPr id="19" name="Symbol zastępczy zawartości 8"/>
          <p:cNvSpPr>
            <a:spLocks noGrp="1"/>
          </p:cNvSpPr>
          <p:nvPr>
            <p:ph sz="quarter" idx="15" hasCustomPrompt="1"/>
          </p:nvPr>
        </p:nvSpPr>
        <p:spPr>
          <a:xfrm>
            <a:off x="4456205" y="1629594"/>
            <a:ext cx="3297146" cy="10686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</p:txBody>
      </p:sp>
      <p:sp>
        <p:nvSpPr>
          <p:cNvPr id="20" name="Symbol zastępczy zawartości 8"/>
          <p:cNvSpPr>
            <a:spLocks noGrp="1"/>
          </p:cNvSpPr>
          <p:nvPr>
            <p:ph sz="quarter" idx="16" hasCustomPrompt="1"/>
          </p:nvPr>
        </p:nvSpPr>
        <p:spPr>
          <a:xfrm>
            <a:off x="8034714" y="1629594"/>
            <a:ext cx="3348037" cy="10686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</p:txBody>
      </p:sp>
      <p:grpSp>
        <p:nvGrpSpPr>
          <p:cNvPr id="22" name="Grupa 21"/>
          <p:cNvGrpSpPr/>
          <p:nvPr userDrawn="1"/>
        </p:nvGrpSpPr>
        <p:grpSpPr>
          <a:xfrm>
            <a:off x="10360365" y="0"/>
            <a:ext cx="1834811" cy="1323061"/>
            <a:chOff x="10360365" y="0"/>
            <a:chExt cx="1834811" cy="1323061"/>
          </a:xfrm>
        </p:grpSpPr>
        <p:pic>
          <p:nvPicPr>
            <p:cNvPr id="23" name="Obraz 22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0365" y="103399"/>
              <a:ext cx="1374943" cy="1219662"/>
            </a:xfrm>
            <a:prstGeom prst="rect">
              <a:avLst/>
            </a:prstGeom>
          </p:spPr>
        </p:pic>
        <p:sp>
          <p:nvSpPr>
            <p:cNvPr id="24" name="Prostokąt 23"/>
            <p:cNvSpPr/>
            <p:nvPr userDrawn="1"/>
          </p:nvSpPr>
          <p:spPr>
            <a:xfrm>
              <a:off x="10360365" y="0"/>
              <a:ext cx="1834811" cy="13230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36886784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3 kolumny v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0"/>
          <p:cNvSpPr>
            <a:spLocks noGrp="1"/>
          </p:cNvSpPr>
          <p:nvPr>
            <p:ph type="pic" sz="quarter" idx="27" hasCustomPrompt="1"/>
          </p:nvPr>
        </p:nvSpPr>
        <p:spPr>
          <a:xfrm>
            <a:off x="9149814" y="3455378"/>
            <a:ext cx="3061001" cy="3430800"/>
          </a:xfrm>
          <a:prstGeom prst="rect">
            <a:avLst/>
          </a:prstGeom>
          <a:solidFill>
            <a:srgbClr val="B7B7B7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2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7" name="Picture Placeholder 10"/>
          <p:cNvSpPr>
            <a:spLocks noGrp="1"/>
          </p:cNvSpPr>
          <p:nvPr>
            <p:ph type="pic" sz="quarter" idx="26" hasCustomPrompt="1"/>
          </p:nvPr>
        </p:nvSpPr>
        <p:spPr>
          <a:xfrm>
            <a:off x="6100614" y="3455378"/>
            <a:ext cx="3049200" cy="3430800"/>
          </a:xfrm>
          <a:prstGeom prst="rect">
            <a:avLst/>
          </a:prstGeom>
          <a:solidFill>
            <a:srgbClr val="B7B7B7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4" name="Picture Placeholder 10"/>
          <p:cNvSpPr>
            <a:spLocks noGrp="1"/>
          </p:cNvSpPr>
          <p:nvPr>
            <p:ph type="pic" sz="quarter" idx="21" hasCustomPrompt="1"/>
          </p:nvPr>
        </p:nvSpPr>
        <p:spPr>
          <a:xfrm>
            <a:off x="-9587" y="3455378"/>
            <a:ext cx="3049200" cy="3430800"/>
          </a:xfrm>
          <a:prstGeom prst="rect">
            <a:avLst/>
          </a:prstGeom>
          <a:solidFill>
            <a:srgbClr val="B7B7B7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5" name="Picture Placeholder 10"/>
          <p:cNvSpPr>
            <a:spLocks noGrp="1"/>
          </p:cNvSpPr>
          <p:nvPr>
            <p:ph type="pic" sz="quarter" idx="25" hasCustomPrompt="1"/>
          </p:nvPr>
        </p:nvSpPr>
        <p:spPr>
          <a:xfrm>
            <a:off x="3039613" y="3455378"/>
            <a:ext cx="3061001" cy="3430800"/>
          </a:xfrm>
          <a:prstGeom prst="rect">
            <a:avLst/>
          </a:prstGeom>
          <a:solidFill>
            <a:srgbClr val="B7B7B7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2A9D25B8-9178-4847-A91B-A75A5B75B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4863" y="441462"/>
            <a:ext cx="9505950" cy="684076"/>
          </a:xfrm>
        </p:spPr>
        <p:txBody>
          <a:bodyPr wrap="square" lIns="0" tIns="0" rIns="0" bIns="0" anchor="b">
            <a:noAutofit/>
          </a:bodyPr>
          <a:lstStyle>
            <a:lvl1pPr>
              <a:defRPr lang="en-PL" sz="2500" baseline="0" dirty="0">
                <a:solidFill>
                  <a:srgbClr val="AC8121"/>
                </a:solidFill>
              </a:defRPr>
            </a:lvl1pPr>
          </a:lstStyle>
          <a:p>
            <a:r>
              <a:rPr lang="pl-PL" dirty="0"/>
              <a:t>Tytuł slajdu</a:t>
            </a:r>
            <a:endParaRPr lang="en-PL" dirty="0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1B0101C5-00E8-964C-95E8-D27ED7DFB6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4862" y="1233900"/>
            <a:ext cx="9505953" cy="25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lang="en-GB" sz="1500" b="0" kern="0" smtClean="0">
                <a:solidFill>
                  <a:srgbClr val="AC8121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2pPr>
            <a:lvl3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3pPr>
            <a:lvl4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4pPr>
            <a:lvl5pPr>
              <a:defRPr lang="en-PL" sz="1500" b="0" kern="120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5pPr>
          </a:lstStyle>
          <a:p>
            <a:pPr lvl="0">
              <a:spcBef>
                <a:spcPct val="0"/>
              </a:spcBef>
            </a:pPr>
            <a:r>
              <a:rPr lang="pl-PL" dirty="0"/>
              <a:t>Podtytuł slajdu</a:t>
            </a:r>
            <a:endParaRPr lang="en-PL" dirty="0"/>
          </a:p>
        </p:txBody>
      </p:sp>
      <p:sp>
        <p:nvSpPr>
          <p:cNvPr id="13" name="Symbol zastępczy zawartości 8"/>
          <p:cNvSpPr>
            <a:spLocks noGrp="1"/>
          </p:cNvSpPr>
          <p:nvPr>
            <p:ph sz="quarter" idx="24" hasCustomPrompt="1"/>
          </p:nvPr>
        </p:nvSpPr>
        <p:spPr>
          <a:xfrm>
            <a:off x="804863" y="1629594"/>
            <a:ext cx="3348037" cy="10686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</p:txBody>
      </p:sp>
      <p:sp>
        <p:nvSpPr>
          <p:cNvPr id="20" name="Symbol zastępczy zawartości 8"/>
          <p:cNvSpPr>
            <a:spLocks noGrp="1"/>
          </p:cNvSpPr>
          <p:nvPr>
            <p:ph sz="quarter" idx="15" hasCustomPrompt="1"/>
          </p:nvPr>
        </p:nvSpPr>
        <p:spPr>
          <a:xfrm>
            <a:off x="4456205" y="1629594"/>
            <a:ext cx="3297146" cy="10686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</p:txBody>
      </p:sp>
      <p:sp>
        <p:nvSpPr>
          <p:cNvPr id="21" name="Symbol zastępczy zawartości 8"/>
          <p:cNvSpPr>
            <a:spLocks noGrp="1"/>
          </p:cNvSpPr>
          <p:nvPr>
            <p:ph sz="quarter" idx="16" hasCustomPrompt="1"/>
          </p:nvPr>
        </p:nvSpPr>
        <p:spPr>
          <a:xfrm>
            <a:off x="8034714" y="1629594"/>
            <a:ext cx="3348037" cy="10686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</p:txBody>
      </p:sp>
      <p:grpSp>
        <p:nvGrpSpPr>
          <p:cNvPr id="23" name="Grupa 22"/>
          <p:cNvGrpSpPr/>
          <p:nvPr userDrawn="1"/>
        </p:nvGrpSpPr>
        <p:grpSpPr>
          <a:xfrm>
            <a:off x="10360365" y="0"/>
            <a:ext cx="1834811" cy="1323061"/>
            <a:chOff x="10360365" y="0"/>
            <a:chExt cx="1834811" cy="1323061"/>
          </a:xfrm>
        </p:grpSpPr>
        <p:pic>
          <p:nvPicPr>
            <p:cNvPr id="24" name="Obraz 23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0365" y="103399"/>
              <a:ext cx="1374943" cy="1219662"/>
            </a:xfrm>
            <a:prstGeom prst="rect">
              <a:avLst/>
            </a:prstGeom>
          </p:spPr>
        </p:pic>
        <p:sp>
          <p:nvSpPr>
            <p:cNvPr id="25" name="Prostokąt 24"/>
            <p:cNvSpPr/>
            <p:nvPr userDrawn="1"/>
          </p:nvSpPr>
          <p:spPr>
            <a:xfrm>
              <a:off x="10360365" y="0"/>
              <a:ext cx="1834811" cy="13230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3564537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v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ymbol zastępczy obrazu 12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1" y="3442402"/>
            <a:ext cx="12195174" cy="3443776"/>
          </a:xfrm>
          <a:custGeom>
            <a:avLst/>
            <a:gdLst>
              <a:gd name="connsiteX0" fmla="*/ 6097584 w 12195174"/>
              <a:gd name="connsiteY0" fmla="*/ 0 h 3443776"/>
              <a:gd name="connsiteX1" fmla="*/ 11742702 w 12195174"/>
              <a:gd name="connsiteY1" fmla="*/ 507153 h 3443776"/>
              <a:gd name="connsiteX2" fmla="*/ 12195172 w 12195174"/>
              <a:gd name="connsiteY2" fmla="*/ 599460 h 3443776"/>
              <a:gd name="connsiteX3" fmla="*/ 12195172 w 12195174"/>
              <a:gd name="connsiteY3" fmla="*/ 581182 h 3443776"/>
              <a:gd name="connsiteX4" fmla="*/ 12195174 w 12195174"/>
              <a:gd name="connsiteY4" fmla="*/ 581182 h 3443776"/>
              <a:gd name="connsiteX5" fmla="*/ 12195174 w 12195174"/>
              <a:gd name="connsiteY5" fmla="*/ 3443776 h 3443776"/>
              <a:gd name="connsiteX6" fmla="*/ 0 w 12195174"/>
              <a:gd name="connsiteY6" fmla="*/ 3443776 h 3443776"/>
              <a:gd name="connsiteX7" fmla="*/ 0 w 12195174"/>
              <a:gd name="connsiteY7" fmla="*/ 599459 h 3443776"/>
              <a:gd name="connsiteX8" fmla="*/ 452466 w 12195174"/>
              <a:gd name="connsiteY8" fmla="*/ 507153 h 3443776"/>
              <a:gd name="connsiteX9" fmla="*/ 6097584 w 12195174"/>
              <a:gd name="connsiteY9" fmla="*/ 0 h 3443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5174" h="3443776">
                <a:moveTo>
                  <a:pt x="6097584" y="0"/>
                </a:moveTo>
                <a:cubicBezTo>
                  <a:pt x="8141570" y="0"/>
                  <a:pt x="10064616" y="183718"/>
                  <a:pt x="11742702" y="507153"/>
                </a:cubicBezTo>
                <a:lnTo>
                  <a:pt x="12195172" y="599460"/>
                </a:lnTo>
                <a:lnTo>
                  <a:pt x="12195172" y="581182"/>
                </a:lnTo>
                <a:lnTo>
                  <a:pt x="12195174" y="581182"/>
                </a:lnTo>
                <a:lnTo>
                  <a:pt x="12195174" y="3443776"/>
                </a:lnTo>
                <a:lnTo>
                  <a:pt x="0" y="3443776"/>
                </a:lnTo>
                <a:lnTo>
                  <a:pt x="0" y="599459"/>
                </a:lnTo>
                <a:lnTo>
                  <a:pt x="452466" y="507153"/>
                </a:lnTo>
                <a:cubicBezTo>
                  <a:pt x="2130552" y="183718"/>
                  <a:pt x="4053598" y="0"/>
                  <a:pt x="6097584" y="0"/>
                </a:cubicBezTo>
                <a:close/>
              </a:path>
            </a:pathLst>
          </a:custGeom>
          <a:solidFill>
            <a:srgbClr val="B7B7B7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anchor="ctr" anchorCtr="0">
            <a:noAutofit/>
          </a:bodyPr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2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9" name="Picture Placeholder 10"/>
          <p:cNvSpPr>
            <a:spLocks noGrp="1"/>
          </p:cNvSpPr>
          <p:nvPr>
            <p:ph type="pic" sz="quarter" idx="24" hasCustomPrompt="1"/>
          </p:nvPr>
        </p:nvSpPr>
        <p:spPr>
          <a:xfrm>
            <a:off x="800285" y="472808"/>
            <a:ext cx="2201677" cy="2200902"/>
          </a:xfrm>
          <a:prstGeom prst="ellipse">
            <a:avLst/>
          </a:prstGeom>
          <a:solidFill>
            <a:srgbClr val="B7B7B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 baseline="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pl-PL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A9D25B8-9178-4847-A91B-A75A5B75B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21322" y="893475"/>
            <a:ext cx="6589491" cy="1473775"/>
          </a:xfrm>
        </p:spPr>
        <p:txBody>
          <a:bodyPr wrap="square" lIns="0" tIns="0" rIns="0" bIns="0" anchor="ctr" anchorCtr="0">
            <a:noAutofit/>
          </a:bodyPr>
          <a:lstStyle>
            <a:lvl1pPr>
              <a:defRPr lang="en-PL" sz="5000" baseline="0" dirty="0">
                <a:solidFill>
                  <a:srgbClr val="AC8121"/>
                </a:solidFill>
              </a:defRPr>
            </a:lvl1pPr>
          </a:lstStyle>
          <a:p>
            <a:r>
              <a:rPr lang="pl-PL" dirty="0"/>
              <a:t>Tytuł prezentacji/ działu/rozdziału</a:t>
            </a:r>
            <a:endParaRPr lang="en-PL" dirty="0"/>
          </a:p>
        </p:txBody>
      </p:sp>
      <p:grpSp>
        <p:nvGrpSpPr>
          <p:cNvPr id="18" name="Grupa 17"/>
          <p:cNvGrpSpPr/>
          <p:nvPr userDrawn="1"/>
        </p:nvGrpSpPr>
        <p:grpSpPr>
          <a:xfrm>
            <a:off x="10360365" y="0"/>
            <a:ext cx="1834811" cy="1323061"/>
            <a:chOff x="10360365" y="0"/>
            <a:chExt cx="1834811" cy="1323061"/>
          </a:xfrm>
        </p:grpSpPr>
        <p:pic>
          <p:nvPicPr>
            <p:cNvPr id="19" name="Obraz 18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0365" y="103399"/>
              <a:ext cx="1374943" cy="1219662"/>
            </a:xfrm>
            <a:prstGeom prst="rect">
              <a:avLst/>
            </a:prstGeom>
          </p:spPr>
        </p:pic>
        <p:sp>
          <p:nvSpPr>
            <p:cNvPr id="20" name="Prostokąt 19"/>
            <p:cNvSpPr/>
            <p:nvPr userDrawn="1"/>
          </p:nvSpPr>
          <p:spPr>
            <a:xfrm>
              <a:off x="10360365" y="0"/>
              <a:ext cx="1834811" cy="13230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83862630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3 kolumny v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0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9265939" y="0"/>
            <a:ext cx="2997424" cy="6859588"/>
          </a:xfrm>
          <a:prstGeom prst="rect">
            <a:avLst/>
          </a:prstGeom>
          <a:solidFill>
            <a:srgbClr val="B7B7B7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3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21" name="Symbol zastępczy zawartości 8"/>
          <p:cNvSpPr>
            <a:spLocks noGrp="1"/>
          </p:cNvSpPr>
          <p:nvPr>
            <p:ph sz="quarter" idx="11" hasCustomPrompt="1"/>
          </p:nvPr>
        </p:nvSpPr>
        <p:spPr>
          <a:xfrm>
            <a:off x="804999" y="1636978"/>
            <a:ext cx="2376488" cy="430659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  <a:p>
            <a:pPr lvl="4"/>
            <a:r>
              <a:rPr lang="pl-PL" dirty="0"/>
              <a:t>Piąty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2A9D25B8-9178-4847-A91B-A75A5B75B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8403" y="441462"/>
            <a:ext cx="7820268" cy="684076"/>
          </a:xfrm>
        </p:spPr>
        <p:txBody>
          <a:bodyPr wrap="square" lIns="0" tIns="0" rIns="0" bIns="0" anchor="b">
            <a:noAutofit/>
          </a:bodyPr>
          <a:lstStyle>
            <a:lvl1pPr>
              <a:defRPr lang="en-PL" sz="2500" baseline="0" dirty="0">
                <a:solidFill>
                  <a:srgbClr val="AC8121"/>
                </a:solidFill>
              </a:defRPr>
            </a:lvl1pPr>
          </a:lstStyle>
          <a:p>
            <a:r>
              <a:rPr lang="pl-PL" dirty="0"/>
              <a:t>Tytuł slajdu</a:t>
            </a:r>
            <a:endParaRPr lang="en-PL" dirty="0"/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1B0101C5-00E8-964C-95E8-D27ED7DFB6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8403" y="1233900"/>
            <a:ext cx="7820270" cy="25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lang="en-GB" sz="1500" b="0" kern="0" smtClean="0">
                <a:solidFill>
                  <a:srgbClr val="AC8121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2pPr>
            <a:lvl3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3pPr>
            <a:lvl4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4pPr>
            <a:lvl5pPr>
              <a:defRPr lang="en-PL" sz="1500" b="0" kern="120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5pPr>
          </a:lstStyle>
          <a:p>
            <a:pPr lvl="0">
              <a:spcBef>
                <a:spcPct val="0"/>
              </a:spcBef>
            </a:pPr>
            <a:r>
              <a:rPr lang="pl-PL" dirty="0"/>
              <a:t>Podtytuł slajdu</a:t>
            </a:r>
            <a:endParaRPr lang="en-PL" dirty="0"/>
          </a:p>
        </p:txBody>
      </p:sp>
      <p:sp>
        <p:nvSpPr>
          <p:cNvPr id="15" name="Symbol zastępczy zawartości 8"/>
          <p:cNvSpPr>
            <a:spLocks noGrp="1"/>
          </p:cNvSpPr>
          <p:nvPr>
            <p:ph sz="quarter" idx="24" hasCustomPrompt="1"/>
          </p:nvPr>
        </p:nvSpPr>
        <p:spPr>
          <a:xfrm>
            <a:off x="3477914" y="1643353"/>
            <a:ext cx="2376488" cy="430659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  <a:p>
            <a:pPr lvl="4"/>
            <a:r>
              <a:rPr lang="pl-PL" dirty="0"/>
              <a:t>Piąty</a:t>
            </a:r>
          </a:p>
        </p:txBody>
      </p:sp>
      <p:sp>
        <p:nvSpPr>
          <p:cNvPr id="16" name="Symbol zastępczy zawartości 8"/>
          <p:cNvSpPr>
            <a:spLocks noGrp="1"/>
          </p:cNvSpPr>
          <p:nvPr>
            <p:ph sz="quarter" idx="25" hasCustomPrompt="1"/>
          </p:nvPr>
        </p:nvSpPr>
        <p:spPr>
          <a:xfrm>
            <a:off x="6150828" y="1643353"/>
            <a:ext cx="2467845" cy="430659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  <a:p>
            <a:pPr lvl="4"/>
            <a:r>
              <a:rPr lang="pl-PL" dirty="0"/>
              <a:t>Piąty</a:t>
            </a:r>
          </a:p>
        </p:txBody>
      </p:sp>
      <p:grpSp>
        <p:nvGrpSpPr>
          <p:cNvPr id="12" name="Grupa 11"/>
          <p:cNvGrpSpPr/>
          <p:nvPr userDrawn="1"/>
        </p:nvGrpSpPr>
        <p:grpSpPr>
          <a:xfrm>
            <a:off x="10360365" y="0"/>
            <a:ext cx="1834811" cy="1323061"/>
            <a:chOff x="10360365" y="0"/>
            <a:chExt cx="1834811" cy="1323061"/>
          </a:xfrm>
        </p:grpSpPr>
        <p:pic>
          <p:nvPicPr>
            <p:cNvPr id="18" name="Obraz 17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0365" y="103399"/>
              <a:ext cx="1374943" cy="1219662"/>
            </a:xfrm>
            <a:prstGeom prst="rect">
              <a:avLst/>
            </a:prstGeom>
          </p:spPr>
        </p:pic>
        <p:sp>
          <p:nvSpPr>
            <p:cNvPr id="19" name="Prostokąt 18"/>
            <p:cNvSpPr/>
            <p:nvPr userDrawn="1"/>
          </p:nvSpPr>
          <p:spPr>
            <a:xfrm>
              <a:off x="10360365" y="0"/>
              <a:ext cx="1834811" cy="13230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53197113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3 kolumny v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ymbol zastępczy obrazu 17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9193931" y="0"/>
            <a:ext cx="2997424" cy="6859588"/>
          </a:xfrm>
          <a:custGeom>
            <a:avLst/>
            <a:gdLst>
              <a:gd name="connsiteX0" fmla="*/ 945196 w 2997424"/>
              <a:gd name="connsiteY0" fmla="*/ 0 h 6859588"/>
              <a:gd name="connsiteX1" fmla="*/ 2997424 w 2997424"/>
              <a:gd name="connsiteY1" fmla="*/ 0 h 6859588"/>
              <a:gd name="connsiteX2" fmla="*/ 2997424 w 2997424"/>
              <a:gd name="connsiteY2" fmla="*/ 6859588 h 6859588"/>
              <a:gd name="connsiteX3" fmla="*/ 911668 w 2997424"/>
              <a:gd name="connsiteY3" fmla="*/ 6859588 h 6859588"/>
              <a:gd name="connsiteX4" fmla="*/ 910768 w 2997424"/>
              <a:gd name="connsiteY4" fmla="*/ 6858000 h 6859588"/>
              <a:gd name="connsiteX5" fmla="*/ 945196 w 2997424"/>
              <a:gd name="connsiteY5" fmla="*/ 6858000 h 6859588"/>
              <a:gd name="connsiteX6" fmla="*/ 798891 w 2997424"/>
              <a:gd name="connsiteY6" fmla="*/ 6603552 h 6859588"/>
              <a:gd name="connsiteX7" fmla="*/ 8578 w 2997424"/>
              <a:gd name="connsiteY7" fmla="*/ 3856717 h 6859588"/>
              <a:gd name="connsiteX8" fmla="*/ 0 w 2997424"/>
              <a:gd name="connsiteY8" fmla="*/ 3585201 h 6859588"/>
              <a:gd name="connsiteX9" fmla="*/ 0 w 2997424"/>
              <a:gd name="connsiteY9" fmla="*/ 3272799 h 6859588"/>
              <a:gd name="connsiteX10" fmla="*/ 8578 w 2997424"/>
              <a:gd name="connsiteY10" fmla="*/ 3001283 h 6859588"/>
              <a:gd name="connsiteX11" fmla="*/ 798891 w 2997424"/>
              <a:gd name="connsiteY11" fmla="*/ 254448 h 6859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97424" h="6859588">
                <a:moveTo>
                  <a:pt x="945196" y="0"/>
                </a:moveTo>
                <a:lnTo>
                  <a:pt x="2997424" y="0"/>
                </a:lnTo>
                <a:lnTo>
                  <a:pt x="2997424" y="6859588"/>
                </a:lnTo>
                <a:lnTo>
                  <a:pt x="911668" y="6859588"/>
                </a:lnTo>
                <a:lnTo>
                  <a:pt x="910768" y="6858000"/>
                </a:lnTo>
                <a:lnTo>
                  <a:pt x="945196" y="6858000"/>
                </a:lnTo>
                <a:lnTo>
                  <a:pt x="798891" y="6603552"/>
                </a:lnTo>
                <a:cubicBezTo>
                  <a:pt x="350335" y="5777834"/>
                  <a:pt x="71323" y="4846648"/>
                  <a:pt x="8578" y="3856717"/>
                </a:cubicBezTo>
                <a:lnTo>
                  <a:pt x="0" y="3585201"/>
                </a:lnTo>
                <a:lnTo>
                  <a:pt x="0" y="3272799"/>
                </a:lnTo>
                <a:lnTo>
                  <a:pt x="8578" y="3001283"/>
                </a:lnTo>
                <a:cubicBezTo>
                  <a:pt x="71323" y="2011352"/>
                  <a:pt x="350335" y="1080166"/>
                  <a:pt x="798891" y="254448"/>
                </a:cubicBezTo>
                <a:close/>
              </a:path>
            </a:pathLst>
          </a:custGeom>
          <a:solidFill>
            <a:srgbClr val="B7B7B7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anchor="ctr" anchorCtr="0">
            <a:noAutofit/>
          </a:bodyPr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3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21" name="Symbol zastępczy zawartości 8"/>
          <p:cNvSpPr>
            <a:spLocks noGrp="1"/>
          </p:cNvSpPr>
          <p:nvPr>
            <p:ph sz="quarter" idx="11" hasCustomPrompt="1"/>
          </p:nvPr>
        </p:nvSpPr>
        <p:spPr>
          <a:xfrm>
            <a:off x="804999" y="1636978"/>
            <a:ext cx="2376488" cy="430659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  <a:p>
            <a:pPr lvl="4"/>
            <a:r>
              <a:rPr lang="pl-PL" dirty="0"/>
              <a:t>Piąty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2A9D25B8-9178-4847-A91B-A75A5B75B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4999" y="441462"/>
            <a:ext cx="7813674" cy="684076"/>
          </a:xfrm>
        </p:spPr>
        <p:txBody>
          <a:bodyPr wrap="square" lIns="0" tIns="0" rIns="0" bIns="0" anchor="b">
            <a:noAutofit/>
          </a:bodyPr>
          <a:lstStyle>
            <a:lvl1pPr>
              <a:defRPr lang="en-PL" sz="2500" baseline="0" dirty="0">
                <a:solidFill>
                  <a:srgbClr val="AC8121"/>
                </a:solidFill>
              </a:defRPr>
            </a:lvl1pPr>
          </a:lstStyle>
          <a:p>
            <a:r>
              <a:rPr lang="pl-PL" dirty="0"/>
              <a:t>Tytuł slajdu</a:t>
            </a:r>
            <a:endParaRPr lang="en-PL" dirty="0"/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1B0101C5-00E8-964C-95E8-D27ED7DFB6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4999" y="1233900"/>
            <a:ext cx="7813676" cy="25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lang="en-GB" sz="1500" b="0" kern="0" smtClean="0">
                <a:solidFill>
                  <a:srgbClr val="AC8121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2pPr>
            <a:lvl3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3pPr>
            <a:lvl4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4pPr>
            <a:lvl5pPr>
              <a:defRPr lang="en-PL" sz="1500" b="0" kern="120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5pPr>
          </a:lstStyle>
          <a:p>
            <a:pPr lvl="0">
              <a:spcBef>
                <a:spcPct val="0"/>
              </a:spcBef>
            </a:pPr>
            <a:r>
              <a:rPr lang="pl-PL" dirty="0"/>
              <a:t>Podtytuł slajdu</a:t>
            </a:r>
            <a:endParaRPr lang="en-PL" dirty="0"/>
          </a:p>
        </p:txBody>
      </p:sp>
      <p:sp>
        <p:nvSpPr>
          <p:cNvPr id="15" name="Symbol zastępczy zawartości 8"/>
          <p:cNvSpPr>
            <a:spLocks noGrp="1"/>
          </p:cNvSpPr>
          <p:nvPr>
            <p:ph sz="quarter" idx="24" hasCustomPrompt="1"/>
          </p:nvPr>
        </p:nvSpPr>
        <p:spPr>
          <a:xfrm>
            <a:off x="3477914" y="1643353"/>
            <a:ext cx="2376488" cy="430659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  <a:p>
            <a:pPr lvl="4"/>
            <a:r>
              <a:rPr lang="pl-PL" dirty="0"/>
              <a:t>Piąty</a:t>
            </a:r>
          </a:p>
        </p:txBody>
      </p:sp>
      <p:sp>
        <p:nvSpPr>
          <p:cNvPr id="16" name="Symbol zastępczy zawartości 8"/>
          <p:cNvSpPr>
            <a:spLocks noGrp="1"/>
          </p:cNvSpPr>
          <p:nvPr>
            <p:ph sz="quarter" idx="25" hasCustomPrompt="1"/>
          </p:nvPr>
        </p:nvSpPr>
        <p:spPr>
          <a:xfrm>
            <a:off x="6150828" y="1643353"/>
            <a:ext cx="2467845" cy="430659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  <a:p>
            <a:pPr lvl="4"/>
            <a:r>
              <a:rPr lang="pl-PL" dirty="0"/>
              <a:t>Piąty</a:t>
            </a:r>
          </a:p>
        </p:txBody>
      </p:sp>
      <p:grpSp>
        <p:nvGrpSpPr>
          <p:cNvPr id="12" name="Grupa 11"/>
          <p:cNvGrpSpPr/>
          <p:nvPr userDrawn="1"/>
        </p:nvGrpSpPr>
        <p:grpSpPr>
          <a:xfrm>
            <a:off x="10360365" y="0"/>
            <a:ext cx="1834811" cy="1323061"/>
            <a:chOff x="10360365" y="0"/>
            <a:chExt cx="1834811" cy="1323061"/>
          </a:xfrm>
        </p:grpSpPr>
        <p:pic>
          <p:nvPicPr>
            <p:cNvPr id="17" name="Obraz 16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0365" y="103399"/>
              <a:ext cx="1374943" cy="1219662"/>
            </a:xfrm>
            <a:prstGeom prst="rect">
              <a:avLst/>
            </a:prstGeom>
          </p:spPr>
        </p:pic>
        <p:sp>
          <p:nvSpPr>
            <p:cNvPr id="19" name="Prostokąt 18"/>
            <p:cNvSpPr/>
            <p:nvPr userDrawn="1"/>
          </p:nvSpPr>
          <p:spPr>
            <a:xfrm>
              <a:off x="10360365" y="0"/>
              <a:ext cx="1834811" cy="13230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93225593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3 kolumny v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0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9193931" y="0"/>
            <a:ext cx="2997424" cy="6859588"/>
          </a:xfrm>
          <a:prstGeom prst="rect">
            <a:avLst/>
          </a:prstGeom>
          <a:solidFill>
            <a:srgbClr val="B7B7B7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3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21" name="Symbol zastępczy zawartości 8"/>
          <p:cNvSpPr>
            <a:spLocks noGrp="1"/>
          </p:cNvSpPr>
          <p:nvPr>
            <p:ph sz="quarter" idx="11" hasCustomPrompt="1"/>
          </p:nvPr>
        </p:nvSpPr>
        <p:spPr>
          <a:xfrm>
            <a:off x="804999" y="3424213"/>
            <a:ext cx="2376488" cy="25193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  <a:p>
            <a:pPr lvl="4"/>
            <a:r>
              <a:rPr lang="pl-PL" dirty="0"/>
              <a:t>Piąty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2A9D25B8-9178-4847-A91B-A75A5B75B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4999" y="441462"/>
            <a:ext cx="7813674" cy="684076"/>
          </a:xfrm>
        </p:spPr>
        <p:txBody>
          <a:bodyPr wrap="square" lIns="0" tIns="0" rIns="0" bIns="0" anchor="b">
            <a:noAutofit/>
          </a:bodyPr>
          <a:lstStyle>
            <a:lvl1pPr>
              <a:defRPr lang="en-PL" sz="2500" baseline="0" dirty="0">
                <a:solidFill>
                  <a:srgbClr val="AC8121"/>
                </a:solidFill>
              </a:defRPr>
            </a:lvl1pPr>
          </a:lstStyle>
          <a:p>
            <a:r>
              <a:rPr lang="pl-PL" dirty="0"/>
              <a:t>Tytuł slajdu</a:t>
            </a:r>
            <a:endParaRPr lang="en-PL" dirty="0"/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1B0101C5-00E8-964C-95E8-D27ED7DFB6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4999" y="1233900"/>
            <a:ext cx="7813676" cy="25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lang="en-GB" sz="1500" b="0" kern="0" smtClean="0">
                <a:solidFill>
                  <a:srgbClr val="AC8121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2pPr>
            <a:lvl3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3pPr>
            <a:lvl4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4pPr>
            <a:lvl5pPr>
              <a:defRPr lang="en-PL" sz="1500" b="0" kern="120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5pPr>
          </a:lstStyle>
          <a:p>
            <a:pPr lvl="0">
              <a:spcBef>
                <a:spcPct val="0"/>
              </a:spcBef>
            </a:pPr>
            <a:r>
              <a:rPr lang="pl-PL" dirty="0"/>
              <a:t>Podtytuł slajdu</a:t>
            </a:r>
            <a:endParaRPr lang="en-PL" dirty="0"/>
          </a:p>
        </p:txBody>
      </p:sp>
      <p:sp>
        <p:nvSpPr>
          <p:cNvPr id="15" name="Symbol zastępczy zawartości 8"/>
          <p:cNvSpPr>
            <a:spLocks noGrp="1"/>
          </p:cNvSpPr>
          <p:nvPr>
            <p:ph sz="quarter" idx="24" hasCustomPrompt="1"/>
          </p:nvPr>
        </p:nvSpPr>
        <p:spPr>
          <a:xfrm>
            <a:off x="3477914" y="3430588"/>
            <a:ext cx="2376488" cy="25193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  <a:p>
            <a:pPr lvl="4"/>
            <a:r>
              <a:rPr lang="pl-PL" dirty="0"/>
              <a:t>Piąty</a:t>
            </a:r>
          </a:p>
        </p:txBody>
      </p:sp>
      <p:sp>
        <p:nvSpPr>
          <p:cNvPr id="16" name="Symbol zastępczy zawartości 8"/>
          <p:cNvSpPr>
            <a:spLocks noGrp="1"/>
          </p:cNvSpPr>
          <p:nvPr>
            <p:ph sz="quarter" idx="25" hasCustomPrompt="1"/>
          </p:nvPr>
        </p:nvSpPr>
        <p:spPr>
          <a:xfrm>
            <a:off x="6150828" y="3430588"/>
            <a:ext cx="2467845" cy="25193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  <a:p>
            <a:pPr lvl="4"/>
            <a:r>
              <a:rPr lang="pl-PL" dirty="0"/>
              <a:t>Piąty</a:t>
            </a:r>
          </a:p>
        </p:txBody>
      </p:sp>
      <p:grpSp>
        <p:nvGrpSpPr>
          <p:cNvPr id="12" name="Grupa 11"/>
          <p:cNvGrpSpPr/>
          <p:nvPr userDrawn="1"/>
        </p:nvGrpSpPr>
        <p:grpSpPr>
          <a:xfrm>
            <a:off x="10360365" y="0"/>
            <a:ext cx="1834811" cy="1323061"/>
            <a:chOff x="10360365" y="0"/>
            <a:chExt cx="1834811" cy="1323061"/>
          </a:xfrm>
        </p:grpSpPr>
        <p:pic>
          <p:nvPicPr>
            <p:cNvPr id="18" name="Obraz 17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0365" y="103399"/>
              <a:ext cx="1374943" cy="1219662"/>
            </a:xfrm>
            <a:prstGeom prst="rect">
              <a:avLst/>
            </a:prstGeom>
          </p:spPr>
        </p:pic>
        <p:sp>
          <p:nvSpPr>
            <p:cNvPr id="19" name="Prostokąt 18"/>
            <p:cNvSpPr/>
            <p:nvPr userDrawn="1"/>
          </p:nvSpPr>
          <p:spPr>
            <a:xfrm>
              <a:off x="10360365" y="0"/>
              <a:ext cx="1834811" cy="13230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304649386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3 kolumny v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ymbol zastępczy obrazu 17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9193931" y="0"/>
            <a:ext cx="2997424" cy="6859588"/>
          </a:xfrm>
          <a:custGeom>
            <a:avLst/>
            <a:gdLst>
              <a:gd name="connsiteX0" fmla="*/ 945196 w 2997424"/>
              <a:gd name="connsiteY0" fmla="*/ 0 h 6859588"/>
              <a:gd name="connsiteX1" fmla="*/ 2997424 w 2997424"/>
              <a:gd name="connsiteY1" fmla="*/ 0 h 6859588"/>
              <a:gd name="connsiteX2" fmla="*/ 2997424 w 2997424"/>
              <a:gd name="connsiteY2" fmla="*/ 6859588 h 6859588"/>
              <a:gd name="connsiteX3" fmla="*/ 911668 w 2997424"/>
              <a:gd name="connsiteY3" fmla="*/ 6859588 h 6859588"/>
              <a:gd name="connsiteX4" fmla="*/ 910768 w 2997424"/>
              <a:gd name="connsiteY4" fmla="*/ 6858000 h 6859588"/>
              <a:gd name="connsiteX5" fmla="*/ 945196 w 2997424"/>
              <a:gd name="connsiteY5" fmla="*/ 6858000 h 6859588"/>
              <a:gd name="connsiteX6" fmla="*/ 798891 w 2997424"/>
              <a:gd name="connsiteY6" fmla="*/ 6603552 h 6859588"/>
              <a:gd name="connsiteX7" fmla="*/ 8578 w 2997424"/>
              <a:gd name="connsiteY7" fmla="*/ 3856717 h 6859588"/>
              <a:gd name="connsiteX8" fmla="*/ 0 w 2997424"/>
              <a:gd name="connsiteY8" fmla="*/ 3585201 h 6859588"/>
              <a:gd name="connsiteX9" fmla="*/ 0 w 2997424"/>
              <a:gd name="connsiteY9" fmla="*/ 3272799 h 6859588"/>
              <a:gd name="connsiteX10" fmla="*/ 8578 w 2997424"/>
              <a:gd name="connsiteY10" fmla="*/ 3001283 h 6859588"/>
              <a:gd name="connsiteX11" fmla="*/ 798891 w 2997424"/>
              <a:gd name="connsiteY11" fmla="*/ 254448 h 6859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97424" h="6859588">
                <a:moveTo>
                  <a:pt x="945196" y="0"/>
                </a:moveTo>
                <a:lnTo>
                  <a:pt x="2997424" y="0"/>
                </a:lnTo>
                <a:lnTo>
                  <a:pt x="2997424" y="6859588"/>
                </a:lnTo>
                <a:lnTo>
                  <a:pt x="911668" y="6859588"/>
                </a:lnTo>
                <a:lnTo>
                  <a:pt x="910768" y="6858000"/>
                </a:lnTo>
                <a:lnTo>
                  <a:pt x="945196" y="6858000"/>
                </a:lnTo>
                <a:lnTo>
                  <a:pt x="798891" y="6603552"/>
                </a:lnTo>
                <a:cubicBezTo>
                  <a:pt x="350335" y="5777834"/>
                  <a:pt x="71323" y="4846648"/>
                  <a:pt x="8578" y="3856717"/>
                </a:cubicBezTo>
                <a:lnTo>
                  <a:pt x="0" y="3585201"/>
                </a:lnTo>
                <a:lnTo>
                  <a:pt x="0" y="3272799"/>
                </a:lnTo>
                <a:lnTo>
                  <a:pt x="8578" y="3001283"/>
                </a:lnTo>
                <a:cubicBezTo>
                  <a:pt x="71323" y="2011352"/>
                  <a:pt x="350335" y="1080166"/>
                  <a:pt x="798891" y="254448"/>
                </a:cubicBezTo>
                <a:close/>
              </a:path>
            </a:pathLst>
          </a:custGeom>
          <a:solidFill>
            <a:srgbClr val="B7B7B7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anchor="ctr" anchorCtr="0">
            <a:noAutofit/>
          </a:bodyPr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3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2A9D25B8-9178-4847-A91B-A75A5B75B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4999" y="441462"/>
            <a:ext cx="7813674" cy="684076"/>
          </a:xfrm>
        </p:spPr>
        <p:txBody>
          <a:bodyPr wrap="square" lIns="0" tIns="0" rIns="0" bIns="0" anchor="b">
            <a:noAutofit/>
          </a:bodyPr>
          <a:lstStyle>
            <a:lvl1pPr>
              <a:defRPr lang="en-PL" sz="2500" baseline="0" dirty="0">
                <a:solidFill>
                  <a:srgbClr val="AC8121"/>
                </a:solidFill>
              </a:defRPr>
            </a:lvl1pPr>
          </a:lstStyle>
          <a:p>
            <a:r>
              <a:rPr lang="pl-PL" dirty="0"/>
              <a:t>Tytuł slajdu</a:t>
            </a:r>
            <a:endParaRPr lang="en-PL" dirty="0"/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1B0101C5-00E8-964C-95E8-D27ED7DFB6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4999" y="1233900"/>
            <a:ext cx="7813676" cy="25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lang="en-GB" sz="1500" b="0" kern="0" smtClean="0">
                <a:solidFill>
                  <a:srgbClr val="AC8121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2pPr>
            <a:lvl3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3pPr>
            <a:lvl4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4pPr>
            <a:lvl5pPr>
              <a:defRPr lang="en-PL" sz="1500" b="0" kern="120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5pPr>
          </a:lstStyle>
          <a:p>
            <a:pPr lvl="0">
              <a:spcBef>
                <a:spcPct val="0"/>
              </a:spcBef>
            </a:pPr>
            <a:r>
              <a:rPr lang="pl-PL" dirty="0"/>
              <a:t>Podtytuł slajdu</a:t>
            </a:r>
            <a:endParaRPr lang="en-PL" dirty="0"/>
          </a:p>
        </p:txBody>
      </p:sp>
      <p:sp>
        <p:nvSpPr>
          <p:cNvPr id="10" name="Symbol zastępczy zawartości 8"/>
          <p:cNvSpPr>
            <a:spLocks noGrp="1"/>
          </p:cNvSpPr>
          <p:nvPr>
            <p:ph sz="quarter" idx="11" hasCustomPrompt="1"/>
          </p:nvPr>
        </p:nvSpPr>
        <p:spPr>
          <a:xfrm>
            <a:off x="804999" y="3424213"/>
            <a:ext cx="2376488" cy="25193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  <a:p>
            <a:pPr lvl="4"/>
            <a:r>
              <a:rPr lang="pl-PL" dirty="0"/>
              <a:t>Piąty</a:t>
            </a:r>
          </a:p>
        </p:txBody>
      </p:sp>
      <p:sp>
        <p:nvSpPr>
          <p:cNvPr id="11" name="Symbol zastępczy zawartości 8"/>
          <p:cNvSpPr>
            <a:spLocks noGrp="1"/>
          </p:cNvSpPr>
          <p:nvPr>
            <p:ph sz="quarter" idx="24" hasCustomPrompt="1"/>
          </p:nvPr>
        </p:nvSpPr>
        <p:spPr>
          <a:xfrm>
            <a:off x="3477914" y="3430588"/>
            <a:ext cx="2376488" cy="25193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  <a:p>
            <a:pPr lvl="4"/>
            <a:r>
              <a:rPr lang="pl-PL" dirty="0"/>
              <a:t>Piąty</a:t>
            </a:r>
          </a:p>
        </p:txBody>
      </p:sp>
      <p:sp>
        <p:nvSpPr>
          <p:cNvPr id="17" name="Symbol zastępczy zawartości 8"/>
          <p:cNvSpPr>
            <a:spLocks noGrp="1"/>
          </p:cNvSpPr>
          <p:nvPr>
            <p:ph sz="quarter" idx="25" hasCustomPrompt="1"/>
          </p:nvPr>
        </p:nvSpPr>
        <p:spPr>
          <a:xfrm>
            <a:off x="6150828" y="3430588"/>
            <a:ext cx="2467845" cy="25193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  <a:p>
            <a:pPr lvl="4"/>
            <a:r>
              <a:rPr lang="pl-PL" dirty="0"/>
              <a:t>Piąty</a:t>
            </a:r>
          </a:p>
        </p:txBody>
      </p:sp>
      <p:grpSp>
        <p:nvGrpSpPr>
          <p:cNvPr id="12" name="Grupa 11"/>
          <p:cNvGrpSpPr/>
          <p:nvPr userDrawn="1"/>
        </p:nvGrpSpPr>
        <p:grpSpPr>
          <a:xfrm>
            <a:off x="10360365" y="0"/>
            <a:ext cx="1834811" cy="1323061"/>
            <a:chOff x="10360365" y="0"/>
            <a:chExt cx="1834811" cy="1323061"/>
          </a:xfrm>
        </p:grpSpPr>
        <p:pic>
          <p:nvPicPr>
            <p:cNvPr id="19" name="Obraz 18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0365" y="103399"/>
              <a:ext cx="1374943" cy="1219662"/>
            </a:xfrm>
            <a:prstGeom prst="rect">
              <a:avLst/>
            </a:prstGeom>
          </p:spPr>
        </p:pic>
        <p:sp>
          <p:nvSpPr>
            <p:cNvPr id="20" name="Prostokąt 19"/>
            <p:cNvSpPr/>
            <p:nvPr userDrawn="1"/>
          </p:nvSpPr>
          <p:spPr>
            <a:xfrm>
              <a:off x="10360365" y="0"/>
              <a:ext cx="1834811" cy="13230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272254195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3 kolumny v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0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-1389" y="0"/>
            <a:ext cx="2997424" cy="6859588"/>
          </a:xfrm>
          <a:prstGeom prst="rect">
            <a:avLst/>
          </a:prstGeom>
          <a:solidFill>
            <a:srgbClr val="B7B7B7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3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21" name="Symbol zastępczy zawartości 8"/>
          <p:cNvSpPr>
            <a:spLocks noGrp="1"/>
          </p:cNvSpPr>
          <p:nvPr>
            <p:ph sz="quarter" idx="11" hasCustomPrompt="1"/>
          </p:nvPr>
        </p:nvSpPr>
        <p:spPr>
          <a:xfrm>
            <a:off x="3576638" y="1636978"/>
            <a:ext cx="2376488" cy="430659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  <a:p>
            <a:pPr lvl="4"/>
            <a:r>
              <a:rPr lang="pl-PL" dirty="0"/>
              <a:t>Piąty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2A9D25B8-9178-4847-A91B-A75A5B75B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76638" y="441462"/>
            <a:ext cx="6734175" cy="684076"/>
          </a:xfrm>
        </p:spPr>
        <p:txBody>
          <a:bodyPr wrap="square" lIns="0" tIns="0" rIns="0" bIns="0" anchor="b">
            <a:noAutofit/>
          </a:bodyPr>
          <a:lstStyle>
            <a:lvl1pPr>
              <a:defRPr lang="en-PL" sz="2500" baseline="0" dirty="0">
                <a:solidFill>
                  <a:srgbClr val="AC8121"/>
                </a:solidFill>
              </a:defRPr>
            </a:lvl1pPr>
          </a:lstStyle>
          <a:p>
            <a:r>
              <a:rPr lang="pl-PL" dirty="0"/>
              <a:t>Tytuł slajdu</a:t>
            </a:r>
            <a:endParaRPr lang="en-PL" dirty="0"/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1B0101C5-00E8-964C-95E8-D27ED7DFB6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76638" y="1233900"/>
            <a:ext cx="6734177" cy="25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lang="en-GB" sz="1500" b="0" kern="0" smtClean="0">
                <a:solidFill>
                  <a:srgbClr val="AC8121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2pPr>
            <a:lvl3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3pPr>
            <a:lvl4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4pPr>
            <a:lvl5pPr>
              <a:defRPr lang="en-PL" sz="1500" b="0" kern="120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5pPr>
          </a:lstStyle>
          <a:p>
            <a:pPr lvl="0">
              <a:spcBef>
                <a:spcPct val="0"/>
              </a:spcBef>
            </a:pPr>
            <a:r>
              <a:rPr lang="pl-PL" dirty="0"/>
              <a:t>Podtytuł slajdu</a:t>
            </a:r>
            <a:endParaRPr lang="en-PL" dirty="0"/>
          </a:p>
        </p:txBody>
      </p:sp>
      <p:sp>
        <p:nvSpPr>
          <p:cNvPr id="15" name="Symbol zastępczy zawartości 8"/>
          <p:cNvSpPr>
            <a:spLocks noGrp="1"/>
          </p:cNvSpPr>
          <p:nvPr>
            <p:ph sz="quarter" idx="24" hasCustomPrompt="1"/>
          </p:nvPr>
        </p:nvSpPr>
        <p:spPr>
          <a:xfrm>
            <a:off x="6249553" y="1643353"/>
            <a:ext cx="2376488" cy="430659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  <a:p>
            <a:pPr lvl="4"/>
            <a:r>
              <a:rPr lang="pl-PL" dirty="0"/>
              <a:t>Piąty</a:t>
            </a:r>
          </a:p>
        </p:txBody>
      </p:sp>
      <p:sp>
        <p:nvSpPr>
          <p:cNvPr id="16" name="Symbol zastępczy zawartości 8"/>
          <p:cNvSpPr>
            <a:spLocks noGrp="1"/>
          </p:cNvSpPr>
          <p:nvPr>
            <p:ph sz="quarter" idx="25" hasCustomPrompt="1"/>
          </p:nvPr>
        </p:nvSpPr>
        <p:spPr>
          <a:xfrm>
            <a:off x="8922467" y="1643353"/>
            <a:ext cx="2467845" cy="430659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  <a:p>
            <a:pPr lvl="4"/>
            <a:r>
              <a:rPr lang="pl-PL" dirty="0"/>
              <a:t>Piąty</a:t>
            </a:r>
          </a:p>
        </p:txBody>
      </p:sp>
      <p:grpSp>
        <p:nvGrpSpPr>
          <p:cNvPr id="12" name="Grupa 11"/>
          <p:cNvGrpSpPr/>
          <p:nvPr userDrawn="1"/>
        </p:nvGrpSpPr>
        <p:grpSpPr>
          <a:xfrm>
            <a:off x="10360365" y="0"/>
            <a:ext cx="1834811" cy="1323061"/>
            <a:chOff x="10360365" y="0"/>
            <a:chExt cx="1834811" cy="1323061"/>
          </a:xfrm>
        </p:grpSpPr>
        <p:pic>
          <p:nvPicPr>
            <p:cNvPr id="18" name="Obraz 17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0365" y="103399"/>
              <a:ext cx="1374943" cy="1219662"/>
            </a:xfrm>
            <a:prstGeom prst="rect">
              <a:avLst/>
            </a:prstGeom>
          </p:spPr>
        </p:pic>
        <p:sp>
          <p:nvSpPr>
            <p:cNvPr id="19" name="Prostokąt 18"/>
            <p:cNvSpPr/>
            <p:nvPr userDrawn="1"/>
          </p:nvSpPr>
          <p:spPr>
            <a:xfrm>
              <a:off x="10360365" y="0"/>
              <a:ext cx="1834811" cy="13230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314096203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3 kolumny v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ymbol zastępczy obrazu 13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-5523" y="0"/>
            <a:ext cx="2997424" cy="6859588"/>
          </a:xfrm>
          <a:custGeom>
            <a:avLst/>
            <a:gdLst>
              <a:gd name="connsiteX0" fmla="*/ 0 w 2997424"/>
              <a:gd name="connsiteY0" fmla="*/ 0 h 6859588"/>
              <a:gd name="connsiteX1" fmla="*/ 2053114 w 2997424"/>
              <a:gd name="connsiteY1" fmla="*/ 0 h 6859588"/>
              <a:gd name="connsiteX2" fmla="*/ 2199419 w 2997424"/>
              <a:gd name="connsiteY2" fmla="*/ 254508 h 6859588"/>
              <a:gd name="connsiteX3" fmla="*/ 2989732 w 2997424"/>
              <a:gd name="connsiteY3" fmla="*/ 3001979 h 6859588"/>
              <a:gd name="connsiteX4" fmla="*/ 2997424 w 2997424"/>
              <a:gd name="connsiteY4" fmla="*/ 3245516 h 6859588"/>
              <a:gd name="connsiteX5" fmla="*/ 2997424 w 2997424"/>
              <a:gd name="connsiteY5" fmla="*/ 3614073 h 6859588"/>
              <a:gd name="connsiteX6" fmla="*/ 2989732 w 2997424"/>
              <a:gd name="connsiteY6" fmla="*/ 3857610 h 6859588"/>
              <a:gd name="connsiteX7" fmla="*/ 2199419 w 2997424"/>
              <a:gd name="connsiteY7" fmla="*/ 6605081 h 6859588"/>
              <a:gd name="connsiteX8" fmla="*/ 2053114 w 2997424"/>
              <a:gd name="connsiteY8" fmla="*/ 6859588 h 6859588"/>
              <a:gd name="connsiteX9" fmla="*/ 0 w 2997424"/>
              <a:gd name="connsiteY9" fmla="*/ 6859588 h 6859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97424" h="6859588">
                <a:moveTo>
                  <a:pt x="0" y="0"/>
                </a:moveTo>
                <a:lnTo>
                  <a:pt x="2053114" y="0"/>
                </a:lnTo>
                <a:lnTo>
                  <a:pt x="2199419" y="254508"/>
                </a:lnTo>
                <a:cubicBezTo>
                  <a:pt x="2647976" y="1080417"/>
                  <a:pt x="2926987" y="2011818"/>
                  <a:pt x="2989732" y="3001979"/>
                </a:cubicBezTo>
                <a:lnTo>
                  <a:pt x="2997424" y="3245516"/>
                </a:lnTo>
                <a:lnTo>
                  <a:pt x="2997424" y="3614073"/>
                </a:lnTo>
                <a:lnTo>
                  <a:pt x="2989732" y="3857610"/>
                </a:lnTo>
                <a:cubicBezTo>
                  <a:pt x="2926987" y="4847771"/>
                  <a:pt x="2647976" y="5779172"/>
                  <a:pt x="2199419" y="6605081"/>
                </a:cubicBezTo>
                <a:lnTo>
                  <a:pt x="2053114" y="6859588"/>
                </a:lnTo>
                <a:lnTo>
                  <a:pt x="0" y="6859588"/>
                </a:lnTo>
                <a:close/>
              </a:path>
            </a:pathLst>
          </a:custGeom>
          <a:solidFill>
            <a:srgbClr val="B7B7B7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anchor="ctr" anchorCtr="0">
            <a:noAutofit/>
          </a:bodyPr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3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2A9D25B8-9178-4847-A91B-A75A5B75B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76638" y="441462"/>
            <a:ext cx="6734175" cy="684076"/>
          </a:xfrm>
        </p:spPr>
        <p:txBody>
          <a:bodyPr wrap="square" lIns="0" tIns="0" rIns="0" bIns="0" anchor="b">
            <a:noAutofit/>
          </a:bodyPr>
          <a:lstStyle>
            <a:lvl1pPr>
              <a:defRPr lang="en-PL" sz="2500" baseline="0" dirty="0">
                <a:solidFill>
                  <a:srgbClr val="AC8121"/>
                </a:solidFill>
              </a:defRPr>
            </a:lvl1pPr>
          </a:lstStyle>
          <a:p>
            <a:r>
              <a:rPr lang="pl-PL" dirty="0"/>
              <a:t>Tytuł slajdu</a:t>
            </a:r>
            <a:endParaRPr lang="en-PL" dirty="0"/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1B0101C5-00E8-964C-95E8-D27ED7DFB6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76638" y="1233900"/>
            <a:ext cx="6734177" cy="25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lang="en-GB" sz="1500" b="0" kern="0" smtClean="0">
                <a:solidFill>
                  <a:srgbClr val="AC8121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2pPr>
            <a:lvl3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3pPr>
            <a:lvl4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4pPr>
            <a:lvl5pPr>
              <a:defRPr lang="en-PL" sz="1500" b="0" kern="120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5pPr>
          </a:lstStyle>
          <a:p>
            <a:pPr lvl="0">
              <a:spcBef>
                <a:spcPct val="0"/>
              </a:spcBef>
            </a:pPr>
            <a:r>
              <a:rPr lang="pl-PL" dirty="0"/>
              <a:t>Podtytuł slajdu</a:t>
            </a:r>
            <a:endParaRPr lang="en-PL" dirty="0"/>
          </a:p>
        </p:txBody>
      </p:sp>
      <p:sp>
        <p:nvSpPr>
          <p:cNvPr id="10" name="Symbol zastępczy zawartości 8"/>
          <p:cNvSpPr>
            <a:spLocks noGrp="1"/>
          </p:cNvSpPr>
          <p:nvPr>
            <p:ph sz="quarter" idx="11" hasCustomPrompt="1"/>
          </p:nvPr>
        </p:nvSpPr>
        <p:spPr>
          <a:xfrm>
            <a:off x="3576638" y="1636978"/>
            <a:ext cx="2376488" cy="430659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  <a:p>
            <a:pPr lvl="4"/>
            <a:r>
              <a:rPr lang="pl-PL" dirty="0"/>
              <a:t>Piąty</a:t>
            </a:r>
          </a:p>
        </p:txBody>
      </p:sp>
      <p:sp>
        <p:nvSpPr>
          <p:cNvPr id="11" name="Symbol zastępczy zawartości 8"/>
          <p:cNvSpPr>
            <a:spLocks noGrp="1"/>
          </p:cNvSpPr>
          <p:nvPr>
            <p:ph sz="quarter" idx="24" hasCustomPrompt="1"/>
          </p:nvPr>
        </p:nvSpPr>
        <p:spPr>
          <a:xfrm>
            <a:off x="6249553" y="1643353"/>
            <a:ext cx="2376488" cy="430659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  <a:p>
            <a:pPr lvl="4"/>
            <a:r>
              <a:rPr lang="pl-PL" dirty="0"/>
              <a:t>Piąty</a:t>
            </a:r>
          </a:p>
        </p:txBody>
      </p:sp>
      <p:sp>
        <p:nvSpPr>
          <p:cNvPr id="15" name="Symbol zastępczy zawartości 8"/>
          <p:cNvSpPr>
            <a:spLocks noGrp="1"/>
          </p:cNvSpPr>
          <p:nvPr>
            <p:ph sz="quarter" idx="25" hasCustomPrompt="1"/>
          </p:nvPr>
        </p:nvSpPr>
        <p:spPr>
          <a:xfrm>
            <a:off x="8922467" y="1643353"/>
            <a:ext cx="2467845" cy="430659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  <a:p>
            <a:pPr lvl="4"/>
            <a:r>
              <a:rPr lang="pl-PL" dirty="0"/>
              <a:t>Piąty</a:t>
            </a:r>
          </a:p>
        </p:txBody>
      </p:sp>
      <p:grpSp>
        <p:nvGrpSpPr>
          <p:cNvPr id="12" name="Grupa 11"/>
          <p:cNvGrpSpPr/>
          <p:nvPr userDrawn="1"/>
        </p:nvGrpSpPr>
        <p:grpSpPr>
          <a:xfrm>
            <a:off x="10360365" y="0"/>
            <a:ext cx="1834811" cy="1323061"/>
            <a:chOff x="10360365" y="0"/>
            <a:chExt cx="1834811" cy="1323061"/>
          </a:xfrm>
        </p:grpSpPr>
        <p:pic>
          <p:nvPicPr>
            <p:cNvPr id="19" name="Obraz 18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0365" y="103399"/>
              <a:ext cx="1374943" cy="1219662"/>
            </a:xfrm>
            <a:prstGeom prst="rect">
              <a:avLst/>
            </a:prstGeom>
          </p:spPr>
        </p:pic>
        <p:sp>
          <p:nvSpPr>
            <p:cNvPr id="20" name="Prostokąt 19"/>
            <p:cNvSpPr/>
            <p:nvPr userDrawn="1"/>
          </p:nvSpPr>
          <p:spPr>
            <a:xfrm>
              <a:off x="10360365" y="0"/>
              <a:ext cx="1834811" cy="13230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52612865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3 kolumny v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0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-1389" y="0"/>
            <a:ext cx="2997424" cy="6859588"/>
          </a:xfrm>
          <a:prstGeom prst="rect">
            <a:avLst/>
          </a:prstGeom>
          <a:solidFill>
            <a:srgbClr val="B7B7B7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3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21" name="Symbol zastępczy zawartości 8"/>
          <p:cNvSpPr>
            <a:spLocks noGrp="1"/>
          </p:cNvSpPr>
          <p:nvPr>
            <p:ph sz="quarter" idx="11" hasCustomPrompt="1"/>
          </p:nvPr>
        </p:nvSpPr>
        <p:spPr>
          <a:xfrm>
            <a:off x="3576638" y="3424213"/>
            <a:ext cx="2376488" cy="25193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  <a:p>
            <a:pPr lvl="4"/>
            <a:r>
              <a:rPr lang="pl-PL" dirty="0"/>
              <a:t>Piąty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2A9D25B8-9178-4847-A91B-A75A5B75B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76638" y="441462"/>
            <a:ext cx="6734175" cy="684076"/>
          </a:xfrm>
        </p:spPr>
        <p:txBody>
          <a:bodyPr wrap="square" lIns="0" tIns="0" rIns="0" bIns="0" anchor="b">
            <a:noAutofit/>
          </a:bodyPr>
          <a:lstStyle>
            <a:lvl1pPr>
              <a:defRPr lang="en-PL" sz="2500" baseline="0" dirty="0">
                <a:solidFill>
                  <a:srgbClr val="AC8121"/>
                </a:solidFill>
              </a:defRPr>
            </a:lvl1pPr>
          </a:lstStyle>
          <a:p>
            <a:r>
              <a:rPr lang="pl-PL" dirty="0"/>
              <a:t>Tytuł slajdu</a:t>
            </a:r>
            <a:endParaRPr lang="en-PL" dirty="0"/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1B0101C5-00E8-964C-95E8-D27ED7DFB6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76638" y="1233900"/>
            <a:ext cx="6734177" cy="25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lang="en-GB" sz="1500" b="0" kern="0" smtClean="0">
                <a:solidFill>
                  <a:srgbClr val="AC8121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2pPr>
            <a:lvl3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3pPr>
            <a:lvl4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4pPr>
            <a:lvl5pPr>
              <a:defRPr lang="en-PL" sz="1500" b="0" kern="120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5pPr>
          </a:lstStyle>
          <a:p>
            <a:pPr lvl="0">
              <a:spcBef>
                <a:spcPct val="0"/>
              </a:spcBef>
            </a:pPr>
            <a:r>
              <a:rPr lang="pl-PL" dirty="0"/>
              <a:t>Podtytuł slajdu</a:t>
            </a:r>
            <a:endParaRPr lang="en-PL" dirty="0"/>
          </a:p>
        </p:txBody>
      </p:sp>
      <p:sp>
        <p:nvSpPr>
          <p:cNvPr id="15" name="Symbol zastępczy zawartości 8"/>
          <p:cNvSpPr>
            <a:spLocks noGrp="1"/>
          </p:cNvSpPr>
          <p:nvPr>
            <p:ph sz="quarter" idx="24" hasCustomPrompt="1"/>
          </p:nvPr>
        </p:nvSpPr>
        <p:spPr>
          <a:xfrm>
            <a:off x="6249553" y="3430588"/>
            <a:ext cx="2376488" cy="25193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  <a:p>
            <a:pPr lvl="4"/>
            <a:r>
              <a:rPr lang="pl-PL" dirty="0"/>
              <a:t>Piąty</a:t>
            </a:r>
          </a:p>
        </p:txBody>
      </p:sp>
      <p:sp>
        <p:nvSpPr>
          <p:cNvPr id="16" name="Symbol zastępczy zawartości 8"/>
          <p:cNvSpPr>
            <a:spLocks noGrp="1"/>
          </p:cNvSpPr>
          <p:nvPr>
            <p:ph sz="quarter" idx="25" hasCustomPrompt="1"/>
          </p:nvPr>
        </p:nvSpPr>
        <p:spPr>
          <a:xfrm>
            <a:off x="8922467" y="3430588"/>
            <a:ext cx="2467845" cy="25193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  <a:p>
            <a:pPr lvl="4"/>
            <a:r>
              <a:rPr lang="pl-PL" dirty="0"/>
              <a:t>Piąty</a:t>
            </a:r>
          </a:p>
        </p:txBody>
      </p:sp>
      <p:grpSp>
        <p:nvGrpSpPr>
          <p:cNvPr id="12" name="Grupa 11"/>
          <p:cNvGrpSpPr/>
          <p:nvPr userDrawn="1"/>
        </p:nvGrpSpPr>
        <p:grpSpPr>
          <a:xfrm>
            <a:off x="10360365" y="0"/>
            <a:ext cx="1834811" cy="1323061"/>
            <a:chOff x="10360365" y="0"/>
            <a:chExt cx="1834811" cy="1323061"/>
          </a:xfrm>
        </p:grpSpPr>
        <p:pic>
          <p:nvPicPr>
            <p:cNvPr id="18" name="Obraz 17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0365" y="103399"/>
              <a:ext cx="1374943" cy="1219662"/>
            </a:xfrm>
            <a:prstGeom prst="rect">
              <a:avLst/>
            </a:prstGeom>
          </p:spPr>
        </p:pic>
        <p:sp>
          <p:nvSpPr>
            <p:cNvPr id="19" name="Prostokąt 18"/>
            <p:cNvSpPr/>
            <p:nvPr userDrawn="1"/>
          </p:nvSpPr>
          <p:spPr>
            <a:xfrm>
              <a:off x="10360365" y="0"/>
              <a:ext cx="1834811" cy="13230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143964273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3 kolumny v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ymbol zastępczy obrazu 13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-5523" y="0"/>
            <a:ext cx="2997424" cy="6859588"/>
          </a:xfrm>
          <a:custGeom>
            <a:avLst/>
            <a:gdLst>
              <a:gd name="connsiteX0" fmla="*/ 0 w 2997424"/>
              <a:gd name="connsiteY0" fmla="*/ 0 h 6859588"/>
              <a:gd name="connsiteX1" fmla="*/ 2053114 w 2997424"/>
              <a:gd name="connsiteY1" fmla="*/ 0 h 6859588"/>
              <a:gd name="connsiteX2" fmla="*/ 2199419 w 2997424"/>
              <a:gd name="connsiteY2" fmla="*/ 254508 h 6859588"/>
              <a:gd name="connsiteX3" fmla="*/ 2989732 w 2997424"/>
              <a:gd name="connsiteY3" fmla="*/ 3001979 h 6859588"/>
              <a:gd name="connsiteX4" fmla="*/ 2997424 w 2997424"/>
              <a:gd name="connsiteY4" fmla="*/ 3245516 h 6859588"/>
              <a:gd name="connsiteX5" fmla="*/ 2997424 w 2997424"/>
              <a:gd name="connsiteY5" fmla="*/ 3614073 h 6859588"/>
              <a:gd name="connsiteX6" fmla="*/ 2989732 w 2997424"/>
              <a:gd name="connsiteY6" fmla="*/ 3857610 h 6859588"/>
              <a:gd name="connsiteX7" fmla="*/ 2199419 w 2997424"/>
              <a:gd name="connsiteY7" fmla="*/ 6605081 h 6859588"/>
              <a:gd name="connsiteX8" fmla="*/ 2053114 w 2997424"/>
              <a:gd name="connsiteY8" fmla="*/ 6859588 h 6859588"/>
              <a:gd name="connsiteX9" fmla="*/ 0 w 2997424"/>
              <a:gd name="connsiteY9" fmla="*/ 6859588 h 6859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97424" h="6859588">
                <a:moveTo>
                  <a:pt x="0" y="0"/>
                </a:moveTo>
                <a:lnTo>
                  <a:pt x="2053114" y="0"/>
                </a:lnTo>
                <a:lnTo>
                  <a:pt x="2199419" y="254508"/>
                </a:lnTo>
                <a:cubicBezTo>
                  <a:pt x="2647976" y="1080417"/>
                  <a:pt x="2926987" y="2011818"/>
                  <a:pt x="2989732" y="3001979"/>
                </a:cubicBezTo>
                <a:lnTo>
                  <a:pt x="2997424" y="3245516"/>
                </a:lnTo>
                <a:lnTo>
                  <a:pt x="2997424" y="3614073"/>
                </a:lnTo>
                <a:lnTo>
                  <a:pt x="2989732" y="3857610"/>
                </a:lnTo>
                <a:cubicBezTo>
                  <a:pt x="2926987" y="4847771"/>
                  <a:pt x="2647976" y="5779172"/>
                  <a:pt x="2199419" y="6605081"/>
                </a:cubicBezTo>
                <a:lnTo>
                  <a:pt x="2053114" y="6859588"/>
                </a:lnTo>
                <a:lnTo>
                  <a:pt x="0" y="6859588"/>
                </a:lnTo>
                <a:close/>
              </a:path>
            </a:pathLst>
          </a:custGeom>
          <a:solidFill>
            <a:srgbClr val="B7B7B7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anchor="ctr" anchorCtr="0">
            <a:noAutofit/>
          </a:bodyPr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3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2A9D25B8-9178-4847-A91B-A75A5B75B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76638" y="441462"/>
            <a:ext cx="6734175" cy="684076"/>
          </a:xfrm>
        </p:spPr>
        <p:txBody>
          <a:bodyPr wrap="square" lIns="0" tIns="0" rIns="0" bIns="0" anchor="b">
            <a:noAutofit/>
          </a:bodyPr>
          <a:lstStyle>
            <a:lvl1pPr>
              <a:defRPr lang="en-PL" sz="2500" baseline="0" dirty="0">
                <a:solidFill>
                  <a:srgbClr val="AC8121"/>
                </a:solidFill>
              </a:defRPr>
            </a:lvl1pPr>
          </a:lstStyle>
          <a:p>
            <a:r>
              <a:rPr lang="pl-PL" dirty="0"/>
              <a:t>Tytuł slajdu</a:t>
            </a:r>
            <a:endParaRPr lang="en-PL" dirty="0"/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1B0101C5-00E8-964C-95E8-D27ED7DFB6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76638" y="1233900"/>
            <a:ext cx="6734177" cy="25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lang="en-GB" sz="1500" b="0" kern="0" smtClean="0">
                <a:solidFill>
                  <a:srgbClr val="AC8121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2pPr>
            <a:lvl3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3pPr>
            <a:lvl4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4pPr>
            <a:lvl5pPr>
              <a:defRPr lang="en-PL" sz="1500" b="0" kern="120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5pPr>
          </a:lstStyle>
          <a:p>
            <a:pPr lvl="0">
              <a:spcBef>
                <a:spcPct val="0"/>
              </a:spcBef>
            </a:pPr>
            <a:r>
              <a:rPr lang="pl-PL" dirty="0"/>
              <a:t>Podtytuł slajdu</a:t>
            </a:r>
            <a:endParaRPr lang="en-PL" dirty="0"/>
          </a:p>
        </p:txBody>
      </p:sp>
      <p:sp>
        <p:nvSpPr>
          <p:cNvPr id="10" name="Symbol zastępczy zawartości 8"/>
          <p:cNvSpPr>
            <a:spLocks noGrp="1"/>
          </p:cNvSpPr>
          <p:nvPr>
            <p:ph sz="quarter" idx="11" hasCustomPrompt="1"/>
          </p:nvPr>
        </p:nvSpPr>
        <p:spPr>
          <a:xfrm>
            <a:off x="3576638" y="3424213"/>
            <a:ext cx="2376488" cy="25193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  <a:p>
            <a:pPr lvl="4"/>
            <a:r>
              <a:rPr lang="pl-PL" dirty="0"/>
              <a:t>Piąty</a:t>
            </a:r>
          </a:p>
        </p:txBody>
      </p:sp>
      <p:sp>
        <p:nvSpPr>
          <p:cNvPr id="11" name="Symbol zastępczy zawartości 8"/>
          <p:cNvSpPr>
            <a:spLocks noGrp="1"/>
          </p:cNvSpPr>
          <p:nvPr>
            <p:ph sz="quarter" idx="24" hasCustomPrompt="1"/>
          </p:nvPr>
        </p:nvSpPr>
        <p:spPr>
          <a:xfrm>
            <a:off x="6249553" y="3430588"/>
            <a:ext cx="2376488" cy="25193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  <a:p>
            <a:pPr lvl="4"/>
            <a:r>
              <a:rPr lang="pl-PL" dirty="0"/>
              <a:t>Piąty</a:t>
            </a:r>
          </a:p>
        </p:txBody>
      </p:sp>
      <p:sp>
        <p:nvSpPr>
          <p:cNvPr id="15" name="Symbol zastępczy zawartości 8"/>
          <p:cNvSpPr>
            <a:spLocks noGrp="1"/>
          </p:cNvSpPr>
          <p:nvPr>
            <p:ph sz="quarter" idx="25" hasCustomPrompt="1"/>
          </p:nvPr>
        </p:nvSpPr>
        <p:spPr>
          <a:xfrm>
            <a:off x="8922467" y="3430588"/>
            <a:ext cx="2467845" cy="25193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  <a:p>
            <a:pPr lvl="4"/>
            <a:r>
              <a:rPr lang="pl-PL" dirty="0"/>
              <a:t>Piąty</a:t>
            </a:r>
          </a:p>
        </p:txBody>
      </p:sp>
      <p:grpSp>
        <p:nvGrpSpPr>
          <p:cNvPr id="12" name="Grupa 11"/>
          <p:cNvGrpSpPr/>
          <p:nvPr userDrawn="1"/>
        </p:nvGrpSpPr>
        <p:grpSpPr>
          <a:xfrm>
            <a:off x="10360365" y="0"/>
            <a:ext cx="1834811" cy="1323061"/>
            <a:chOff x="10360365" y="0"/>
            <a:chExt cx="1834811" cy="1323061"/>
          </a:xfrm>
        </p:grpSpPr>
        <p:pic>
          <p:nvPicPr>
            <p:cNvPr id="19" name="Obraz 18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0365" y="103399"/>
              <a:ext cx="1374943" cy="1219662"/>
            </a:xfrm>
            <a:prstGeom prst="rect">
              <a:avLst/>
            </a:prstGeom>
          </p:spPr>
        </p:pic>
        <p:sp>
          <p:nvSpPr>
            <p:cNvPr id="20" name="Prostokąt 19"/>
            <p:cNvSpPr/>
            <p:nvPr userDrawn="1"/>
          </p:nvSpPr>
          <p:spPr>
            <a:xfrm>
              <a:off x="10360365" y="0"/>
              <a:ext cx="1834811" cy="13230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212271511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3 kolumny v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12" name="Symbol zastępczy zawartości 8"/>
          <p:cNvSpPr>
            <a:spLocks noGrp="1"/>
          </p:cNvSpPr>
          <p:nvPr>
            <p:ph sz="quarter" idx="11" hasCustomPrompt="1"/>
          </p:nvPr>
        </p:nvSpPr>
        <p:spPr>
          <a:xfrm>
            <a:off x="804863" y="1632378"/>
            <a:ext cx="3348037" cy="430659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  <a:p>
            <a:pPr lvl="4"/>
            <a:r>
              <a:rPr lang="pl-PL" dirty="0"/>
              <a:t>Piąty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A9D25B8-9178-4847-A91B-A75A5B75B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4863" y="441462"/>
            <a:ext cx="9505950" cy="684076"/>
          </a:xfrm>
        </p:spPr>
        <p:txBody>
          <a:bodyPr wrap="square" lIns="0" tIns="0" rIns="0" bIns="0" anchor="b">
            <a:noAutofit/>
          </a:bodyPr>
          <a:lstStyle>
            <a:lvl1pPr>
              <a:defRPr lang="en-PL" sz="2500" baseline="0" dirty="0">
                <a:solidFill>
                  <a:srgbClr val="AC8121"/>
                </a:solidFill>
              </a:defRPr>
            </a:lvl1pPr>
          </a:lstStyle>
          <a:p>
            <a:r>
              <a:rPr lang="pl-PL" dirty="0"/>
              <a:t>Tytuł slajdu</a:t>
            </a:r>
            <a:endParaRPr lang="en-PL" dirty="0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1B0101C5-00E8-964C-95E8-D27ED7DFB6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4862" y="1233900"/>
            <a:ext cx="9505953" cy="25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lang="en-GB" sz="1500" b="0" kern="0" smtClean="0">
                <a:solidFill>
                  <a:srgbClr val="AC8121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2pPr>
            <a:lvl3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3pPr>
            <a:lvl4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4pPr>
            <a:lvl5pPr>
              <a:defRPr lang="en-PL" sz="1500" b="0" kern="120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5pPr>
          </a:lstStyle>
          <a:p>
            <a:pPr lvl="0">
              <a:spcBef>
                <a:spcPct val="0"/>
              </a:spcBef>
            </a:pPr>
            <a:r>
              <a:rPr lang="pl-PL" dirty="0"/>
              <a:t>Podtytuł slajdu</a:t>
            </a:r>
            <a:endParaRPr lang="en-PL" dirty="0"/>
          </a:p>
        </p:txBody>
      </p:sp>
      <p:sp>
        <p:nvSpPr>
          <p:cNvPr id="8" name="Symbol zastępczy zawartości 8"/>
          <p:cNvSpPr>
            <a:spLocks noGrp="1"/>
          </p:cNvSpPr>
          <p:nvPr>
            <p:ph sz="quarter" idx="15" hasCustomPrompt="1"/>
          </p:nvPr>
        </p:nvSpPr>
        <p:spPr>
          <a:xfrm>
            <a:off x="4456205" y="1632378"/>
            <a:ext cx="3297146" cy="430659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  <a:p>
            <a:pPr lvl="4"/>
            <a:r>
              <a:rPr lang="pl-PL" dirty="0"/>
              <a:t>Piąty</a:t>
            </a:r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6" hasCustomPrompt="1"/>
          </p:nvPr>
        </p:nvSpPr>
        <p:spPr>
          <a:xfrm>
            <a:off x="8034714" y="1632378"/>
            <a:ext cx="3348037" cy="430659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  <a:p>
            <a:pPr lvl="4"/>
            <a:r>
              <a:rPr lang="pl-PL" dirty="0"/>
              <a:t>Piąty</a:t>
            </a:r>
          </a:p>
        </p:txBody>
      </p:sp>
      <p:grpSp>
        <p:nvGrpSpPr>
          <p:cNvPr id="18" name="Grupa 17"/>
          <p:cNvGrpSpPr/>
          <p:nvPr userDrawn="1"/>
        </p:nvGrpSpPr>
        <p:grpSpPr>
          <a:xfrm>
            <a:off x="10360365" y="0"/>
            <a:ext cx="1834811" cy="1323061"/>
            <a:chOff x="10360365" y="0"/>
            <a:chExt cx="1834811" cy="1323061"/>
          </a:xfrm>
        </p:grpSpPr>
        <p:pic>
          <p:nvPicPr>
            <p:cNvPr id="19" name="Obraz 18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0365" y="103399"/>
              <a:ext cx="1374943" cy="1219662"/>
            </a:xfrm>
            <a:prstGeom prst="rect">
              <a:avLst/>
            </a:prstGeom>
          </p:spPr>
        </p:pic>
        <p:sp>
          <p:nvSpPr>
            <p:cNvPr id="20" name="Prostokąt 19"/>
            <p:cNvSpPr/>
            <p:nvPr userDrawn="1"/>
          </p:nvSpPr>
          <p:spPr>
            <a:xfrm>
              <a:off x="10360365" y="0"/>
              <a:ext cx="1834811" cy="13230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318344000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3 kolumny v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12" name="Symbol zastępczy zawartości 8"/>
          <p:cNvSpPr>
            <a:spLocks noGrp="1"/>
          </p:cNvSpPr>
          <p:nvPr>
            <p:ph sz="quarter" idx="11" hasCustomPrompt="1"/>
          </p:nvPr>
        </p:nvSpPr>
        <p:spPr>
          <a:xfrm>
            <a:off x="804863" y="3430587"/>
            <a:ext cx="3348037" cy="25083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  <a:p>
            <a:pPr lvl="4"/>
            <a:r>
              <a:rPr lang="pl-PL" dirty="0"/>
              <a:t>Piąty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A9D25B8-9178-4847-A91B-A75A5B75B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4863" y="441462"/>
            <a:ext cx="9505950" cy="684076"/>
          </a:xfrm>
        </p:spPr>
        <p:txBody>
          <a:bodyPr wrap="square" lIns="0" tIns="0" rIns="0" bIns="0" anchor="b">
            <a:noAutofit/>
          </a:bodyPr>
          <a:lstStyle>
            <a:lvl1pPr>
              <a:defRPr lang="en-PL" sz="2500" baseline="0" dirty="0">
                <a:solidFill>
                  <a:srgbClr val="AC8121"/>
                </a:solidFill>
              </a:defRPr>
            </a:lvl1pPr>
          </a:lstStyle>
          <a:p>
            <a:r>
              <a:rPr lang="pl-PL" dirty="0"/>
              <a:t>Tytuł slajdu</a:t>
            </a:r>
            <a:endParaRPr lang="en-PL" dirty="0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1B0101C5-00E8-964C-95E8-D27ED7DFB6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4862" y="1233900"/>
            <a:ext cx="9505953" cy="25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lang="en-GB" sz="1500" b="0" kern="0" smtClean="0">
                <a:solidFill>
                  <a:srgbClr val="AC8121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2pPr>
            <a:lvl3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3pPr>
            <a:lvl4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4pPr>
            <a:lvl5pPr>
              <a:defRPr lang="en-PL" sz="1500" b="0" kern="120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5pPr>
          </a:lstStyle>
          <a:p>
            <a:pPr lvl="0">
              <a:spcBef>
                <a:spcPct val="0"/>
              </a:spcBef>
            </a:pPr>
            <a:r>
              <a:rPr lang="pl-PL" dirty="0"/>
              <a:t>Podtytuł slajdu</a:t>
            </a:r>
            <a:endParaRPr lang="en-PL" dirty="0"/>
          </a:p>
        </p:txBody>
      </p:sp>
      <p:sp>
        <p:nvSpPr>
          <p:cNvPr id="8" name="Symbol zastępczy zawartości 8"/>
          <p:cNvSpPr>
            <a:spLocks noGrp="1"/>
          </p:cNvSpPr>
          <p:nvPr>
            <p:ph sz="quarter" idx="15" hasCustomPrompt="1"/>
          </p:nvPr>
        </p:nvSpPr>
        <p:spPr>
          <a:xfrm>
            <a:off x="4456205" y="3430587"/>
            <a:ext cx="3297146" cy="25083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  <a:p>
            <a:pPr lvl="4"/>
            <a:r>
              <a:rPr lang="pl-PL" dirty="0"/>
              <a:t>Piąty</a:t>
            </a:r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6" hasCustomPrompt="1"/>
          </p:nvPr>
        </p:nvSpPr>
        <p:spPr>
          <a:xfrm>
            <a:off x="8034714" y="3430587"/>
            <a:ext cx="3348037" cy="25083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  <a:p>
            <a:pPr lvl="4"/>
            <a:r>
              <a:rPr lang="pl-PL" dirty="0"/>
              <a:t>Piąty</a:t>
            </a:r>
          </a:p>
        </p:txBody>
      </p:sp>
      <p:grpSp>
        <p:nvGrpSpPr>
          <p:cNvPr id="18" name="Grupa 17"/>
          <p:cNvGrpSpPr/>
          <p:nvPr userDrawn="1"/>
        </p:nvGrpSpPr>
        <p:grpSpPr>
          <a:xfrm>
            <a:off x="10360365" y="0"/>
            <a:ext cx="1834811" cy="1323061"/>
            <a:chOff x="10360365" y="0"/>
            <a:chExt cx="1834811" cy="1323061"/>
          </a:xfrm>
        </p:grpSpPr>
        <p:pic>
          <p:nvPicPr>
            <p:cNvPr id="19" name="Obraz 18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0365" y="103399"/>
              <a:ext cx="1374943" cy="1219662"/>
            </a:xfrm>
            <a:prstGeom prst="rect">
              <a:avLst/>
            </a:prstGeom>
          </p:spPr>
        </p:pic>
        <p:sp>
          <p:nvSpPr>
            <p:cNvPr id="20" name="Prostokąt 19"/>
            <p:cNvSpPr/>
            <p:nvPr userDrawn="1"/>
          </p:nvSpPr>
          <p:spPr>
            <a:xfrm>
              <a:off x="10360365" y="0"/>
              <a:ext cx="1834811" cy="13230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2883939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117" Type="http://schemas.openxmlformats.org/officeDocument/2006/relationships/slideLayout" Target="../slideLayouts/slideLayout117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84" Type="http://schemas.openxmlformats.org/officeDocument/2006/relationships/slideLayout" Target="../slideLayouts/slideLayout84.xml"/><Relationship Id="rId89" Type="http://schemas.openxmlformats.org/officeDocument/2006/relationships/slideLayout" Target="../slideLayouts/slideLayout89.xml"/><Relationship Id="rId112" Type="http://schemas.openxmlformats.org/officeDocument/2006/relationships/slideLayout" Target="../slideLayouts/slideLayout112.xml"/><Relationship Id="rId16" Type="http://schemas.openxmlformats.org/officeDocument/2006/relationships/slideLayout" Target="../slideLayouts/slideLayout16.xml"/><Relationship Id="rId107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102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90" Type="http://schemas.openxmlformats.org/officeDocument/2006/relationships/slideLayout" Target="../slideLayouts/slideLayout90.xml"/><Relationship Id="rId95" Type="http://schemas.openxmlformats.org/officeDocument/2006/relationships/slideLayout" Target="../slideLayouts/slideLayout95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100" Type="http://schemas.openxmlformats.org/officeDocument/2006/relationships/slideLayout" Target="../slideLayouts/slideLayout100.xml"/><Relationship Id="rId105" Type="http://schemas.openxmlformats.org/officeDocument/2006/relationships/slideLayout" Target="../slideLayouts/slideLayout105.xml"/><Relationship Id="rId113" Type="http://schemas.openxmlformats.org/officeDocument/2006/relationships/slideLayout" Target="../slideLayouts/slideLayout113.xml"/><Relationship Id="rId118" Type="http://schemas.openxmlformats.org/officeDocument/2006/relationships/slideLayout" Target="../slideLayouts/slideLayout11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93" Type="http://schemas.openxmlformats.org/officeDocument/2006/relationships/slideLayout" Target="../slideLayouts/slideLayout93.xml"/><Relationship Id="rId98" Type="http://schemas.openxmlformats.org/officeDocument/2006/relationships/slideLayout" Target="../slideLayouts/slideLayout98.xml"/><Relationship Id="rId121" Type="http://schemas.openxmlformats.org/officeDocument/2006/relationships/slideLayout" Target="../slideLayouts/slideLayout12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103" Type="http://schemas.openxmlformats.org/officeDocument/2006/relationships/slideLayout" Target="../slideLayouts/slideLayout103.xml"/><Relationship Id="rId108" Type="http://schemas.openxmlformats.org/officeDocument/2006/relationships/slideLayout" Target="../slideLayouts/slideLayout108.xml"/><Relationship Id="rId116" Type="http://schemas.openxmlformats.org/officeDocument/2006/relationships/slideLayout" Target="../slideLayouts/slideLayout11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91" Type="http://schemas.openxmlformats.org/officeDocument/2006/relationships/slideLayout" Target="../slideLayouts/slideLayout91.xml"/><Relationship Id="rId96" Type="http://schemas.openxmlformats.org/officeDocument/2006/relationships/slideLayout" Target="../slideLayouts/slideLayout96.xml"/><Relationship Id="rId111" Type="http://schemas.openxmlformats.org/officeDocument/2006/relationships/slideLayout" Target="../slideLayouts/slideLayout1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6" Type="http://schemas.openxmlformats.org/officeDocument/2006/relationships/slideLayout" Target="../slideLayouts/slideLayout106.xml"/><Relationship Id="rId114" Type="http://schemas.openxmlformats.org/officeDocument/2006/relationships/slideLayout" Target="../slideLayouts/slideLayout114.xml"/><Relationship Id="rId119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94" Type="http://schemas.openxmlformats.org/officeDocument/2006/relationships/slideLayout" Target="../slideLayouts/slideLayout94.xml"/><Relationship Id="rId99" Type="http://schemas.openxmlformats.org/officeDocument/2006/relationships/slideLayout" Target="../slideLayouts/slideLayout99.xml"/><Relationship Id="rId101" Type="http://schemas.openxmlformats.org/officeDocument/2006/relationships/slideLayout" Target="../slideLayouts/slideLayout101.xml"/><Relationship Id="rId122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109" Type="http://schemas.openxmlformats.org/officeDocument/2006/relationships/slideLayout" Target="../slideLayouts/slideLayout10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97" Type="http://schemas.openxmlformats.org/officeDocument/2006/relationships/slideLayout" Target="../slideLayouts/slideLayout97.xml"/><Relationship Id="rId104" Type="http://schemas.openxmlformats.org/officeDocument/2006/relationships/slideLayout" Target="../slideLayouts/slideLayout104.xml"/><Relationship Id="rId120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110" Type="http://schemas.openxmlformats.org/officeDocument/2006/relationships/slideLayout" Target="../slideLayouts/slideLayout110.xml"/><Relationship Id="rId115" Type="http://schemas.openxmlformats.org/officeDocument/2006/relationships/slideLayout" Target="../slideLayouts/slideLayout1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3">
            <a:extLst>
              <a:ext uri="{FF2B5EF4-FFF2-40B4-BE49-F238E27FC236}">
                <a16:creationId xmlns:a16="http://schemas.microsoft.com/office/drawing/2014/main" id="{BE1D713D-3FBC-CA4E-9D59-4164F1275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015" y="441325"/>
            <a:ext cx="6932336" cy="612206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/>
          <a:p>
            <a:pPr lvl="0"/>
            <a:r>
              <a:rPr lang="pl-PL" noProof="0" dirty="0"/>
              <a:t>Kliknij, aby edytować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4E4444B-1AB3-D542-9243-78832EF661B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53732" y="6275388"/>
            <a:ext cx="83647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31" r:id="rId1"/>
    <p:sldLayoutId id="2147484530" r:id="rId2"/>
    <p:sldLayoutId id="2147484509" r:id="rId3"/>
    <p:sldLayoutId id="2147484535" r:id="rId4"/>
    <p:sldLayoutId id="2147484507" r:id="rId5"/>
    <p:sldLayoutId id="2147484537" r:id="rId6"/>
    <p:sldLayoutId id="2147484519" r:id="rId7"/>
    <p:sldLayoutId id="2147484539" r:id="rId8"/>
    <p:sldLayoutId id="2147484545" r:id="rId9"/>
    <p:sldLayoutId id="2147484547" r:id="rId10"/>
    <p:sldLayoutId id="2147484607" r:id="rId11"/>
    <p:sldLayoutId id="2147484540" r:id="rId12"/>
    <p:sldLayoutId id="2147484508" r:id="rId13"/>
    <p:sldLayoutId id="2147484521" r:id="rId14"/>
    <p:sldLayoutId id="2147484522" r:id="rId15"/>
    <p:sldLayoutId id="2147484516" r:id="rId16"/>
    <p:sldLayoutId id="2147484479" r:id="rId17"/>
    <p:sldLayoutId id="2147484452" r:id="rId18"/>
    <p:sldLayoutId id="2147484534" r:id="rId19"/>
    <p:sldLayoutId id="2147484544" r:id="rId20"/>
    <p:sldLayoutId id="2147484511" r:id="rId21"/>
    <p:sldLayoutId id="2147484546" r:id="rId22"/>
    <p:sldLayoutId id="2147484484" r:id="rId23"/>
    <p:sldLayoutId id="2147484608" r:id="rId24"/>
    <p:sldLayoutId id="2147484517" r:id="rId25"/>
    <p:sldLayoutId id="2147484606" r:id="rId26"/>
    <p:sldLayoutId id="2147484536" r:id="rId27"/>
    <p:sldLayoutId id="2147484518" r:id="rId28"/>
    <p:sldLayoutId id="2147484538" r:id="rId29"/>
    <p:sldLayoutId id="2147484520" r:id="rId30"/>
    <p:sldLayoutId id="2147484555" r:id="rId31"/>
    <p:sldLayoutId id="2147484554" r:id="rId32"/>
    <p:sldLayoutId id="2147484548" r:id="rId33"/>
    <p:sldLayoutId id="2147484549" r:id="rId34"/>
    <p:sldLayoutId id="2147484550" r:id="rId35"/>
    <p:sldLayoutId id="2147484551" r:id="rId36"/>
    <p:sldLayoutId id="2147484587" r:id="rId37"/>
    <p:sldLayoutId id="2147484588" r:id="rId38"/>
    <p:sldLayoutId id="2147484482" r:id="rId39"/>
    <p:sldLayoutId id="2147484504" r:id="rId40"/>
    <p:sldLayoutId id="2147484485" r:id="rId41"/>
    <p:sldLayoutId id="2147484501" r:id="rId42"/>
    <p:sldLayoutId id="2147484469" r:id="rId43"/>
    <p:sldLayoutId id="2147484503" r:id="rId44"/>
    <p:sldLayoutId id="2147484563" r:id="rId45"/>
    <p:sldLayoutId id="2147484564" r:id="rId46"/>
    <p:sldLayoutId id="2147484565" r:id="rId47"/>
    <p:sldLayoutId id="2147484566" r:id="rId48"/>
    <p:sldLayoutId id="2147484543" r:id="rId49"/>
    <p:sldLayoutId id="2147484513" r:id="rId50"/>
    <p:sldLayoutId id="2147484515" r:id="rId51"/>
    <p:sldLayoutId id="2147484523" r:id="rId52"/>
    <p:sldLayoutId id="2147484524" r:id="rId53"/>
    <p:sldLayoutId id="2147484525" r:id="rId54"/>
    <p:sldLayoutId id="2147484603" r:id="rId55"/>
    <p:sldLayoutId id="2147484589" r:id="rId56"/>
    <p:sldLayoutId id="2147484590" r:id="rId57"/>
    <p:sldLayoutId id="2147484591" r:id="rId58"/>
    <p:sldLayoutId id="2147484592" r:id="rId59"/>
    <p:sldLayoutId id="2147484468" r:id="rId60"/>
    <p:sldLayoutId id="2147484488" r:id="rId61"/>
    <p:sldLayoutId id="2147484556" r:id="rId62"/>
    <p:sldLayoutId id="2147484557" r:id="rId63"/>
    <p:sldLayoutId id="2147484483" r:id="rId64"/>
    <p:sldLayoutId id="2147484489" r:id="rId65"/>
    <p:sldLayoutId id="2147484558" r:id="rId66"/>
    <p:sldLayoutId id="2147484560" r:id="rId67"/>
    <p:sldLayoutId id="2147484486" r:id="rId68"/>
    <p:sldLayoutId id="2147484562" r:id="rId69"/>
    <p:sldLayoutId id="2147484567" r:id="rId70"/>
    <p:sldLayoutId id="2147484568" r:id="rId71"/>
    <p:sldLayoutId id="2147484569" r:id="rId72"/>
    <p:sldLayoutId id="2147484570" r:id="rId73"/>
    <p:sldLayoutId id="2147484571" r:id="rId74"/>
    <p:sldLayoutId id="2147484572" r:id="rId75"/>
    <p:sldLayoutId id="2147484466" r:id="rId76"/>
    <p:sldLayoutId id="2147484541" r:id="rId77"/>
    <p:sldLayoutId id="2147484573" r:id="rId78"/>
    <p:sldLayoutId id="2147484574" r:id="rId79"/>
    <p:sldLayoutId id="2147484514" r:id="rId80"/>
    <p:sldLayoutId id="2147484512" r:id="rId81"/>
    <p:sldLayoutId id="2147484526" r:id="rId82"/>
    <p:sldLayoutId id="2147484527" r:id="rId83"/>
    <p:sldLayoutId id="2147484528" r:id="rId84"/>
    <p:sldLayoutId id="2147484604" r:id="rId85"/>
    <p:sldLayoutId id="2147484593" r:id="rId86"/>
    <p:sldLayoutId id="2147484594" r:id="rId87"/>
    <p:sldLayoutId id="2147484595" r:id="rId88"/>
    <p:sldLayoutId id="2147484596" r:id="rId89"/>
    <p:sldLayoutId id="2147484599" r:id="rId90"/>
    <p:sldLayoutId id="2147484600" r:id="rId91"/>
    <p:sldLayoutId id="2147484601" r:id="rId92"/>
    <p:sldLayoutId id="2147484602" r:id="rId93"/>
    <p:sldLayoutId id="2147484470" r:id="rId94"/>
    <p:sldLayoutId id="2147484502" r:id="rId95"/>
    <p:sldLayoutId id="2147484559" r:id="rId96"/>
    <p:sldLayoutId id="2147484561" r:id="rId97"/>
    <p:sldLayoutId id="2147484499" r:id="rId98"/>
    <p:sldLayoutId id="2147484542" r:id="rId99"/>
    <p:sldLayoutId id="2147484491" r:id="rId100"/>
    <p:sldLayoutId id="2147484500" r:id="rId101"/>
    <p:sldLayoutId id="2147484464" r:id="rId102"/>
    <p:sldLayoutId id="2147484505" r:id="rId103"/>
    <p:sldLayoutId id="2147484494" r:id="rId104"/>
    <p:sldLayoutId id="2147484495" r:id="rId105"/>
    <p:sldLayoutId id="2147484496" r:id="rId106"/>
    <p:sldLayoutId id="2147484498" r:id="rId107"/>
    <p:sldLayoutId id="2147484552" r:id="rId108"/>
    <p:sldLayoutId id="2147484553" r:id="rId109"/>
    <p:sldLayoutId id="2147484480" r:id="rId110"/>
    <p:sldLayoutId id="2147484532" r:id="rId111"/>
    <p:sldLayoutId id="2147484476" r:id="rId112"/>
    <p:sldLayoutId id="2147484533" r:id="rId113"/>
    <p:sldLayoutId id="2147484578" r:id="rId114"/>
    <p:sldLayoutId id="2147484579" r:id="rId115"/>
    <p:sldLayoutId id="2147484582" r:id="rId116"/>
    <p:sldLayoutId id="2147484584" r:id="rId117"/>
    <p:sldLayoutId id="2147484580" r:id="rId118"/>
    <p:sldLayoutId id="2147484581" r:id="rId119"/>
    <p:sldLayoutId id="2147484583" r:id="rId120"/>
    <p:sldLayoutId id="2147484585" r:id="rId12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pl-PL" sz="2700" b="0" kern="0" noProof="0">
          <a:solidFill>
            <a:srgbClr val="AC812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00468C"/>
          </a:solidFill>
          <a:latin typeface="PKO Bank Polski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00468C"/>
          </a:solidFill>
          <a:latin typeface="PKO Bank Polski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00468C"/>
          </a:solidFill>
          <a:latin typeface="PKO Bank Polski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00468C"/>
          </a:solidFill>
          <a:latin typeface="PKO Bank Polski" pitchFamily="34" charset="0"/>
          <a:cs typeface="Arial" charset="0"/>
        </a:defRPr>
      </a:lvl5pPr>
      <a:lvl6pPr marL="609722" algn="l" rtl="0" fontAlgn="base">
        <a:spcBef>
          <a:spcPct val="0"/>
        </a:spcBef>
        <a:spcAft>
          <a:spcPct val="0"/>
        </a:spcAft>
        <a:defRPr>
          <a:solidFill>
            <a:srgbClr val="273A7C"/>
          </a:solidFill>
          <a:latin typeface="PKO Bank Polski Rg" pitchFamily="50" charset="0"/>
          <a:cs typeface="Arial" charset="0"/>
        </a:defRPr>
      </a:lvl6pPr>
      <a:lvl7pPr marL="1219444" algn="l" rtl="0" fontAlgn="base">
        <a:spcBef>
          <a:spcPct val="0"/>
        </a:spcBef>
        <a:spcAft>
          <a:spcPct val="0"/>
        </a:spcAft>
        <a:defRPr>
          <a:solidFill>
            <a:srgbClr val="273A7C"/>
          </a:solidFill>
          <a:latin typeface="PKO Bank Polski Rg" pitchFamily="50" charset="0"/>
          <a:cs typeface="Arial" charset="0"/>
        </a:defRPr>
      </a:lvl7pPr>
      <a:lvl8pPr marL="1829166" algn="l" rtl="0" fontAlgn="base">
        <a:spcBef>
          <a:spcPct val="0"/>
        </a:spcBef>
        <a:spcAft>
          <a:spcPct val="0"/>
        </a:spcAft>
        <a:defRPr>
          <a:solidFill>
            <a:srgbClr val="273A7C"/>
          </a:solidFill>
          <a:latin typeface="PKO Bank Polski Rg" pitchFamily="50" charset="0"/>
          <a:cs typeface="Arial" charset="0"/>
        </a:defRPr>
      </a:lvl8pPr>
      <a:lvl9pPr marL="2438888" algn="l" rtl="0" fontAlgn="base">
        <a:spcBef>
          <a:spcPct val="0"/>
        </a:spcBef>
        <a:spcAft>
          <a:spcPct val="0"/>
        </a:spcAft>
        <a:defRPr>
          <a:solidFill>
            <a:srgbClr val="273A7C"/>
          </a:solidFill>
          <a:latin typeface="PKO Bank Polski Rg" pitchFamily="50" charset="0"/>
          <a:cs typeface="Arial" charset="0"/>
        </a:defRPr>
      </a:lvl9pPr>
    </p:titleStyle>
    <p:bodyStyle>
      <a:lvl1pPr marL="330200" indent="-3302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Arial" panose="020B0604020202020204" pitchFamily="34" charset="0"/>
        <a:defRPr sz="1700">
          <a:solidFill>
            <a:schemeClr val="tx1"/>
          </a:solidFill>
          <a:latin typeface="+mn-lt"/>
          <a:ea typeface="+mn-ea"/>
          <a:cs typeface="+mn-cs"/>
        </a:defRPr>
      </a:lvl1pPr>
      <a:lvl2pPr marL="806450" indent="-3302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defRPr sz="1700">
          <a:solidFill>
            <a:schemeClr val="tx1"/>
          </a:solidFill>
          <a:latin typeface="+mn-lt"/>
          <a:cs typeface="+mn-cs"/>
        </a:defRPr>
      </a:lvl2pPr>
      <a:lvl3pPr marL="1279525" indent="-3302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defRPr sz="1700">
          <a:solidFill>
            <a:schemeClr val="tx1"/>
          </a:solidFill>
          <a:latin typeface="+mn-lt"/>
          <a:cs typeface="+mn-cs"/>
        </a:defRPr>
      </a:lvl3pPr>
      <a:lvl4pPr marL="1771650" indent="-3302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defRPr sz="1700">
          <a:solidFill>
            <a:schemeClr val="tx1"/>
          </a:solidFill>
          <a:latin typeface="+mn-lt"/>
          <a:cs typeface="+mn-cs"/>
        </a:defRPr>
      </a:lvl4pPr>
      <a:lvl5pPr marL="2244725" indent="-3302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defRPr sz="1700">
          <a:solidFill>
            <a:schemeClr val="tx1"/>
          </a:solidFill>
          <a:latin typeface="+mn-lt"/>
          <a:cs typeface="+mn-cs"/>
        </a:defRPr>
      </a:lvl5pPr>
      <a:lvl6pPr marL="3353471" indent="-304861" algn="l" rtl="0" fontAlgn="base">
        <a:spcBef>
          <a:spcPct val="20000"/>
        </a:spcBef>
        <a:spcAft>
          <a:spcPct val="0"/>
        </a:spcAft>
        <a:buClr>
          <a:srgbClr val="E4202C"/>
        </a:buClr>
        <a:buChar char="»"/>
        <a:defRPr sz="1700">
          <a:solidFill>
            <a:schemeClr val="tx1"/>
          </a:solidFill>
          <a:latin typeface="+mn-lt"/>
          <a:cs typeface="+mn-cs"/>
        </a:defRPr>
      </a:lvl6pPr>
      <a:lvl7pPr marL="3963192" indent="-304861" algn="l" rtl="0" fontAlgn="base">
        <a:spcBef>
          <a:spcPct val="20000"/>
        </a:spcBef>
        <a:spcAft>
          <a:spcPct val="0"/>
        </a:spcAft>
        <a:buClr>
          <a:srgbClr val="E4202C"/>
        </a:buClr>
        <a:buChar char="»"/>
        <a:defRPr sz="1700">
          <a:solidFill>
            <a:schemeClr val="tx1"/>
          </a:solidFill>
          <a:latin typeface="+mn-lt"/>
          <a:cs typeface="+mn-cs"/>
        </a:defRPr>
      </a:lvl7pPr>
      <a:lvl8pPr marL="4572914" indent="-304861" algn="l" rtl="0" fontAlgn="base">
        <a:spcBef>
          <a:spcPct val="20000"/>
        </a:spcBef>
        <a:spcAft>
          <a:spcPct val="0"/>
        </a:spcAft>
        <a:buClr>
          <a:srgbClr val="E4202C"/>
        </a:buClr>
        <a:buChar char="»"/>
        <a:defRPr sz="1700">
          <a:solidFill>
            <a:schemeClr val="tx1"/>
          </a:solidFill>
          <a:latin typeface="+mn-lt"/>
          <a:cs typeface="+mn-cs"/>
        </a:defRPr>
      </a:lvl8pPr>
      <a:lvl9pPr marL="5182636" indent="-304861" algn="l" rtl="0" fontAlgn="base">
        <a:spcBef>
          <a:spcPct val="20000"/>
        </a:spcBef>
        <a:spcAft>
          <a:spcPct val="0"/>
        </a:spcAft>
        <a:buClr>
          <a:srgbClr val="E4202C"/>
        </a:buClr>
        <a:buChar char="»"/>
        <a:defRPr sz="17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l-PL"/>
      </a:defPPr>
      <a:lvl1pPr marL="0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722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444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9166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888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610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8332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8053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7775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78" userDrawn="1">
          <p15:clr>
            <a:srgbClr val="F26B43"/>
          </p15:clr>
        </p15:guide>
        <p15:guide id="2" pos="507" userDrawn="1">
          <p15:clr>
            <a:srgbClr val="F26B43"/>
          </p15:clr>
        </p15:guide>
        <p15:guide id="3" pos="7175" userDrawn="1">
          <p15:clr>
            <a:srgbClr val="F26B43"/>
          </p15:clr>
        </p15:guide>
        <p15:guide id="4" orient="horz" pos="3748" userDrawn="1">
          <p15:clr>
            <a:srgbClr val="F26B43"/>
          </p15:clr>
        </p15:guide>
        <p15:guide id="18" orient="horz" pos="102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kotfi.pl/ppk-z-pko-tfi/dostep-do-rejestru-ppk-i-ppe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6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6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obrazu 5"/>
          <p:cNvPicPr>
            <a:picLocks noGrp="1" noChangeAspect="1"/>
          </p:cNvPicPr>
          <p:nvPr>
            <p:ph type="pic" sz="quarter" idx="2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" b="119"/>
          <a:stretch>
            <a:fillRect/>
          </a:stretch>
        </p:blipFill>
        <p:spPr/>
      </p:pic>
      <p:grpSp>
        <p:nvGrpSpPr>
          <p:cNvPr id="19" name="Grupa 18"/>
          <p:cNvGrpSpPr/>
          <p:nvPr/>
        </p:nvGrpSpPr>
        <p:grpSpPr>
          <a:xfrm>
            <a:off x="10360243" y="100"/>
            <a:ext cx="1834758" cy="1323023"/>
            <a:chOff x="10360365" y="0"/>
            <a:chExt cx="1834811" cy="1323061"/>
          </a:xfrm>
        </p:grpSpPr>
        <p:pic>
          <p:nvPicPr>
            <p:cNvPr id="20" name="Obraz 19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0365" y="103399"/>
              <a:ext cx="1374943" cy="1219661"/>
            </a:xfrm>
            <a:prstGeom prst="rect">
              <a:avLst/>
            </a:prstGeom>
          </p:spPr>
        </p:pic>
        <p:sp>
          <p:nvSpPr>
            <p:cNvPr id="21" name="Prostokąt 20"/>
            <p:cNvSpPr/>
            <p:nvPr userDrawn="1"/>
          </p:nvSpPr>
          <p:spPr>
            <a:xfrm>
              <a:off x="10360365" y="0"/>
              <a:ext cx="1834811" cy="13230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799"/>
            </a:p>
          </p:txBody>
        </p:sp>
      </p:grpSp>
      <p:sp>
        <p:nvSpPr>
          <p:cNvPr id="12" name="Tytuł 3"/>
          <p:cNvSpPr>
            <a:spLocks noGrp="1"/>
          </p:cNvSpPr>
          <p:nvPr>
            <p:ph type="title"/>
          </p:nvPr>
        </p:nvSpPr>
        <p:spPr>
          <a:xfrm>
            <a:off x="805017" y="4038377"/>
            <a:ext cx="10585141" cy="1231106"/>
          </a:xfrm>
        </p:spPr>
        <p:txBody>
          <a:bodyPr wrap="square" lIns="0" tIns="0" rIns="0" bIns="0" anchor="b">
            <a:noAutofit/>
          </a:bodyPr>
          <a:lstStyle/>
          <a:p>
            <a:r>
              <a:rPr lang="pl-PL" dirty="0"/>
              <a:t>PPK w serwisie internetowym iPKO 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803529" y="5455045"/>
            <a:ext cx="6120659" cy="83099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ct val="20000"/>
              </a:spcBef>
              <a:buClr>
                <a:schemeClr val="hlink"/>
              </a:buClr>
              <a:buFont typeface="Arial" panose="020B0604020202020204" pitchFamily="34" charset="0"/>
              <a:defRPr sz="1500">
                <a:solidFill>
                  <a:srgbClr val="AC8121"/>
                </a:solidFill>
                <a:latin typeface="+mn-lt"/>
                <a:cs typeface="+mn-cs"/>
              </a:defRPr>
            </a:lvl1pPr>
            <a:lvl2pPr marL="806450" indent="-330200">
              <a:spcBef>
                <a:spcPct val="20000"/>
              </a:spcBef>
              <a:buClr>
                <a:schemeClr val="hlink"/>
              </a:buClr>
              <a:defRPr sz="1500">
                <a:latin typeface="+mn-lt"/>
                <a:cs typeface="+mn-cs"/>
              </a:defRPr>
            </a:lvl2pPr>
            <a:lvl3pPr marL="1279525" indent="-330200">
              <a:spcBef>
                <a:spcPct val="20000"/>
              </a:spcBef>
              <a:buClr>
                <a:schemeClr val="hlink"/>
              </a:buClr>
              <a:defRPr sz="1500">
                <a:latin typeface="+mn-lt"/>
                <a:cs typeface="+mn-cs"/>
              </a:defRPr>
            </a:lvl3pPr>
            <a:lvl4pPr marL="1771650" indent="-330200">
              <a:spcBef>
                <a:spcPct val="20000"/>
              </a:spcBef>
              <a:buClr>
                <a:schemeClr val="hlink"/>
              </a:buClr>
              <a:defRPr sz="1500">
                <a:latin typeface="+mn-lt"/>
                <a:cs typeface="+mn-cs"/>
              </a:defRPr>
            </a:lvl4pPr>
            <a:lvl5pPr marL="2244725" indent="-330200">
              <a:spcBef>
                <a:spcPct val="20000"/>
              </a:spcBef>
              <a:buClr>
                <a:schemeClr val="hlink"/>
              </a:buClr>
              <a:defRPr sz="1500">
                <a:latin typeface="+mn-lt"/>
                <a:cs typeface="+mn-cs"/>
              </a:defRPr>
            </a:lvl5pPr>
            <a:lvl6pPr marL="3353471" indent="-304861" fontAlgn="base">
              <a:spcBef>
                <a:spcPct val="20000"/>
              </a:spcBef>
              <a:spcAft>
                <a:spcPct val="0"/>
              </a:spcAft>
              <a:buClr>
                <a:srgbClr val="E4202C"/>
              </a:buClr>
              <a:buChar char="»"/>
              <a:defRPr>
                <a:latin typeface="+mn-lt"/>
                <a:cs typeface="+mn-cs"/>
              </a:defRPr>
            </a:lvl6pPr>
            <a:lvl7pPr marL="3963192" indent="-304861" fontAlgn="base">
              <a:spcBef>
                <a:spcPct val="20000"/>
              </a:spcBef>
              <a:spcAft>
                <a:spcPct val="0"/>
              </a:spcAft>
              <a:buClr>
                <a:srgbClr val="E4202C"/>
              </a:buClr>
              <a:buChar char="»"/>
              <a:defRPr>
                <a:latin typeface="+mn-lt"/>
                <a:cs typeface="+mn-cs"/>
              </a:defRPr>
            </a:lvl7pPr>
            <a:lvl8pPr marL="4572914" indent="-304861" fontAlgn="base">
              <a:spcBef>
                <a:spcPct val="20000"/>
              </a:spcBef>
              <a:spcAft>
                <a:spcPct val="0"/>
              </a:spcAft>
              <a:buClr>
                <a:srgbClr val="E4202C"/>
              </a:buClr>
              <a:buChar char="»"/>
              <a:defRPr>
                <a:latin typeface="+mn-lt"/>
                <a:cs typeface="+mn-cs"/>
              </a:defRPr>
            </a:lvl8pPr>
            <a:lvl9pPr marL="5182636" indent="-304861" fontAlgn="base">
              <a:spcBef>
                <a:spcPct val="20000"/>
              </a:spcBef>
              <a:spcAft>
                <a:spcPct val="0"/>
              </a:spcAft>
              <a:buClr>
                <a:srgbClr val="E4202C"/>
              </a:buClr>
              <a:buChar char="»"/>
              <a:defRPr>
                <a:latin typeface="+mn-lt"/>
                <a:cs typeface="+mn-cs"/>
              </a:defRPr>
            </a:lvl9pPr>
          </a:lstStyle>
          <a:p>
            <a:r>
              <a:rPr lang="pl-PL" dirty="0"/>
              <a:t>Materiał informacyjny </a:t>
            </a:r>
          </a:p>
          <a:p>
            <a:r>
              <a:rPr lang="pl-PL" dirty="0"/>
              <a:t>Grudzień 2024 r.</a:t>
            </a:r>
          </a:p>
        </p:txBody>
      </p:sp>
      <p:grpSp>
        <p:nvGrpSpPr>
          <p:cNvPr id="8" name="Grupa 7">
            <a:extLst>
              <a:ext uri="{FF2B5EF4-FFF2-40B4-BE49-F238E27FC236}">
                <a16:creationId xmlns:a16="http://schemas.microsoft.com/office/drawing/2014/main" id="{6BE130F8-A985-4FFE-A01A-80F75DB08606}"/>
              </a:ext>
            </a:extLst>
          </p:cNvPr>
          <p:cNvGrpSpPr/>
          <p:nvPr/>
        </p:nvGrpSpPr>
        <p:grpSpPr>
          <a:xfrm>
            <a:off x="5782946" y="3105758"/>
            <a:ext cx="629279" cy="629279"/>
            <a:chOff x="5782946" y="3071146"/>
            <a:chExt cx="629279" cy="629279"/>
          </a:xfrm>
        </p:grpSpPr>
        <p:sp>
          <p:nvSpPr>
            <p:cNvPr id="9" name="Elipsa 24">
              <a:extLst>
                <a:ext uri="{FF2B5EF4-FFF2-40B4-BE49-F238E27FC236}">
                  <a16:creationId xmlns:a16="http://schemas.microsoft.com/office/drawing/2014/main" id="{60538BB5-25B8-4575-9D5E-EE40276C2C70}"/>
                </a:ext>
              </a:extLst>
            </p:cNvPr>
            <p:cNvSpPr/>
            <p:nvPr/>
          </p:nvSpPr>
          <p:spPr>
            <a:xfrm rot="5400000">
              <a:off x="5782946" y="3071146"/>
              <a:ext cx="629279" cy="629279"/>
            </a:xfrm>
            <a:prstGeom prst="ellipse">
              <a:avLst/>
            </a:prstGeom>
            <a:solidFill>
              <a:srgbClr val="AC812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endParaRPr lang="pl-PL" sz="4000" dirty="0">
                <a:latin typeface="+mj-lt"/>
              </a:endParaRPr>
            </a:p>
          </p:txBody>
        </p:sp>
        <p:sp>
          <p:nvSpPr>
            <p:cNvPr id="10" name="Line 12">
              <a:extLst>
                <a:ext uri="{FF2B5EF4-FFF2-40B4-BE49-F238E27FC236}">
                  <a16:creationId xmlns:a16="http://schemas.microsoft.com/office/drawing/2014/main" id="{CCD7CB30-3320-4FD9-8D2E-B2B95417BD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097588" y="3256894"/>
              <a:ext cx="1" cy="278163"/>
            </a:xfrm>
            <a:prstGeom prst="line">
              <a:avLst/>
            </a:prstGeom>
            <a:noFill/>
            <a:ln w="50800" cap="rnd">
              <a:solidFill>
                <a:schemeClr val="bg1"/>
              </a:solidFill>
              <a:round/>
              <a:headEnd/>
              <a:tailEnd type="arrow" w="lg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47362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az 10">
            <a:extLst>
              <a:ext uri="{FF2B5EF4-FFF2-40B4-BE49-F238E27FC236}">
                <a16:creationId xmlns:a16="http://schemas.microsoft.com/office/drawing/2014/main" id="{94F93F5D-E52C-4234-8377-FF24D53F72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739" y="2304993"/>
            <a:ext cx="5033350" cy="1343685"/>
          </a:xfrm>
          <a:prstGeom prst="rect">
            <a:avLst/>
          </a:prstGeom>
        </p:spPr>
      </p:pic>
      <p:sp>
        <p:nvSpPr>
          <p:cNvPr id="2" name="Symbol zastępczy numeru slajdu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30889F3-EF20-5E4E-B63E-E52FAA4339CD}" type="slidenum">
              <a:rPr lang="pl-PL" altLang="pl-PL" smtClean="0">
                <a:latin typeface="+mj-lt"/>
              </a:rPr>
              <a:pPr>
                <a:defRPr/>
              </a:pPr>
              <a:t>2</a:t>
            </a:fld>
            <a:endParaRPr lang="pl-PL" altLang="pl-PL" dirty="0">
              <a:latin typeface="+mj-lt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1"/>
          </p:nvPr>
        </p:nvSpPr>
        <p:spPr>
          <a:xfrm>
            <a:off x="804862" y="2097646"/>
            <a:ext cx="5148263" cy="3805325"/>
          </a:xfrm>
        </p:spPr>
        <p:txBody>
          <a:bodyPr anchor="b"/>
          <a:lstStyle/>
          <a:p>
            <a:r>
              <a:rPr lang="pl-PL" b="1" dirty="0">
                <a:latin typeface="+mj-lt"/>
              </a:rPr>
              <a:t>KROK 1: </a:t>
            </a:r>
            <a:r>
              <a:rPr lang="pl-PL" dirty="0">
                <a:latin typeface="+mj-lt"/>
              </a:rPr>
              <a:t>Złóż wniosek o dostęp do bankowości elektronicznej. Link znajdziesz na podstronie </a:t>
            </a:r>
            <a:r>
              <a:rPr lang="pl-PL" dirty="0">
                <a:solidFill>
                  <a:schemeClr val="accent3"/>
                </a:solidFill>
                <a:latin typeface="+mj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Dostęp do rejestru PPK i PPE (pkotfi.pl)</a:t>
            </a:r>
            <a:r>
              <a:rPr lang="pl-PL" dirty="0">
                <a:latin typeface="+mj-lt"/>
              </a:rPr>
              <a:t> w sekcji Bankowość elektroniczna iPKO.</a:t>
            </a:r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PKO Bank Polski" panose="020B0604020202020204" pitchFamily="34" charset="0"/>
              </a:rPr>
              <a:t>Nie masz rachunku w PKO BP?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l-PL" dirty="0"/>
              <a:t>Sprawdź co powinieneś zrobić w iPKO.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5BD5B7D0-99FD-45B5-9F53-BE76DC760D0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42050" y="2097646"/>
            <a:ext cx="5148263" cy="3805325"/>
          </a:xfrm>
        </p:spPr>
        <p:txBody>
          <a:bodyPr anchor="b"/>
          <a:lstStyle/>
          <a:p>
            <a:r>
              <a:rPr lang="pl-PL" b="1" dirty="0"/>
              <a:t>KROK 2: </a:t>
            </a:r>
            <a:r>
              <a:rPr lang="pl-PL" dirty="0"/>
              <a:t>Nastąpi przekierowanie do strony </a:t>
            </a:r>
            <a:br>
              <a:rPr lang="pl-PL" dirty="0"/>
            </a:br>
            <a:r>
              <a:rPr lang="pl-PL" dirty="0"/>
              <a:t>PKO Banku Polskiego, gdzie należy złożyć wniosek </a:t>
            </a:r>
            <a:br>
              <a:rPr lang="pl-PL" dirty="0"/>
            </a:br>
            <a:r>
              <a:rPr lang="pl-PL" dirty="0"/>
              <a:t>o dostęp do bankowości elektronicznej. 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AB63724F-554C-4334-9DD1-847E80301F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5461" y="1701602"/>
            <a:ext cx="5076702" cy="2908645"/>
          </a:xfrm>
          <a:prstGeom prst="rect">
            <a:avLst/>
          </a:prstGeom>
        </p:spPr>
      </p:pic>
      <p:sp>
        <p:nvSpPr>
          <p:cNvPr id="8" name="Prostokąt: zaokrąglone rogi 7">
            <a:extLst>
              <a:ext uri="{FF2B5EF4-FFF2-40B4-BE49-F238E27FC236}">
                <a16:creationId xmlns:a16="http://schemas.microsoft.com/office/drawing/2014/main" id="{1DFB83C0-AB76-410A-A3B1-22ED38FD0001}"/>
              </a:ext>
            </a:extLst>
          </p:cNvPr>
          <p:cNvSpPr/>
          <p:nvPr/>
        </p:nvSpPr>
        <p:spPr>
          <a:xfrm>
            <a:off x="2713211" y="3161758"/>
            <a:ext cx="2187143" cy="232032"/>
          </a:xfrm>
          <a:prstGeom prst="roundRect">
            <a:avLst/>
          </a:prstGeom>
          <a:noFill/>
          <a:ln>
            <a:solidFill>
              <a:srgbClr val="AC81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rostokąt: zaokrąglone rogi 13">
            <a:extLst>
              <a:ext uri="{FF2B5EF4-FFF2-40B4-BE49-F238E27FC236}">
                <a16:creationId xmlns:a16="http://schemas.microsoft.com/office/drawing/2014/main" id="{EF65E887-C4E2-48A0-AFDD-F1AD9B3D83B4}"/>
              </a:ext>
            </a:extLst>
          </p:cNvPr>
          <p:cNvSpPr/>
          <p:nvPr/>
        </p:nvSpPr>
        <p:spPr>
          <a:xfrm>
            <a:off x="6349615" y="4178200"/>
            <a:ext cx="961536" cy="304040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Elipsa 346">
            <a:extLst>
              <a:ext uri="{FF2B5EF4-FFF2-40B4-BE49-F238E27FC236}">
                <a16:creationId xmlns:a16="http://schemas.microsoft.com/office/drawing/2014/main" id="{3339E1A5-1EA9-4531-9CC7-D559541DE1F3}"/>
              </a:ext>
            </a:extLst>
          </p:cNvPr>
          <p:cNvSpPr/>
          <p:nvPr/>
        </p:nvSpPr>
        <p:spPr bwMode="auto">
          <a:xfrm>
            <a:off x="2497187" y="3125754"/>
            <a:ext cx="302702" cy="304040"/>
          </a:xfrm>
          <a:prstGeom prst="ellipse">
            <a:avLst/>
          </a:prstGeom>
          <a:solidFill>
            <a:srgbClr val="AC812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pl-PL" sz="1200" b="1" dirty="0">
                <a:latin typeface="+mj-lt"/>
              </a:rPr>
              <a:t>1</a:t>
            </a:r>
          </a:p>
        </p:txBody>
      </p:sp>
      <p:sp>
        <p:nvSpPr>
          <p:cNvPr id="13" name="Elipsa 347">
            <a:extLst>
              <a:ext uri="{FF2B5EF4-FFF2-40B4-BE49-F238E27FC236}">
                <a16:creationId xmlns:a16="http://schemas.microsoft.com/office/drawing/2014/main" id="{85B5B48C-EB4B-4072-BC9F-4AA7C263AECC}"/>
              </a:ext>
            </a:extLst>
          </p:cNvPr>
          <p:cNvSpPr/>
          <p:nvPr/>
        </p:nvSpPr>
        <p:spPr bwMode="auto">
          <a:xfrm>
            <a:off x="6190929" y="4034184"/>
            <a:ext cx="302702" cy="30404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pl-PL" sz="1200" b="1" dirty="0">
                <a:latin typeface="+mj-lt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250625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30889F3-EF20-5E4E-B63E-E52FAA4339CD}" type="slidenum">
              <a:rPr lang="pl-PL" altLang="pl-PL" smtClean="0">
                <a:latin typeface="+mj-lt"/>
              </a:rPr>
              <a:pPr>
                <a:defRPr/>
              </a:pPr>
              <a:t>3</a:t>
            </a:fld>
            <a:endParaRPr lang="pl-PL" altLang="pl-PL" dirty="0">
              <a:latin typeface="+mj-lt"/>
            </a:endParaRPr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PKO Bank Polski" panose="020B0604020202020204" pitchFamily="34" charset="0"/>
              </a:rPr>
              <a:t>Nie masz rachunku w PKO BP?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l-PL" dirty="0"/>
              <a:t>Sprawdź co powinieneś zrobić w iPKO.</a:t>
            </a:r>
          </a:p>
        </p:txBody>
      </p:sp>
      <p:sp>
        <p:nvSpPr>
          <p:cNvPr id="23" name="Symbol zastępczy zawartości 2">
            <a:extLst>
              <a:ext uri="{FF2B5EF4-FFF2-40B4-BE49-F238E27FC236}">
                <a16:creationId xmlns:a16="http://schemas.microsoft.com/office/drawing/2014/main" id="{EDE2559A-520F-45A9-9C7B-B7B2DEA9D5E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04862" y="2097647"/>
            <a:ext cx="10585451" cy="3924435"/>
          </a:xfrm>
        </p:spPr>
        <p:txBody>
          <a:bodyPr anchor="b"/>
          <a:lstStyle/>
          <a:p>
            <a:r>
              <a:rPr lang="pl-PL" b="1" dirty="0">
                <a:latin typeface="+mj-lt"/>
              </a:rPr>
              <a:t>KROK 3: </a:t>
            </a:r>
            <a:r>
              <a:rPr lang="pl-PL" dirty="0">
                <a:latin typeface="+mj-lt"/>
              </a:rPr>
              <a:t>Złóż wniosek o dostęp do bankowości elektronicznej - postępuj zgodnie z informacjami wyświetlanymi na ekranach.</a:t>
            </a:r>
          </a:p>
          <a:p>
            <a:r>
              <a:rPr lang="pl-PL" dirty="0">
                <a:latin typeface="+mj-lt"/>
              </a:rPr>
              <a:t>W ramach wniosku wpisujemy dane osobowe, potwierdzamy tożsamość przez inny bank z listy, zaznaczamy wymagane oświadczenia, potwierdzamy zawarcie umowy kodem sms.</a:t>
            </a:r>
          </a:p>
          <a:p>
            <a:r>
              <a:rPr lang="pl-PL" b="1" dirty="0">
                <a:latin typeface="+mj-lt"/>
              </a:rPr>
              <a:t>PKO Bank Polski po potwierdzeniu tożsamości wyśle na wskazany adres e-mail dane do logowania. Po ich otrzymaniu możesz się zalogować i korzystać z serwisu iPKO bez konieczności posiadania rachunku w PKO BP. </a:t>
            </a:r>
          </a:p>
        </p:txBody>
      </p:sp>
      <p:pic>
        <p:nvPicPr>
          <p:cNvPr id="24" name="Obraz 23">
            <a:extLst>
              <a:ext uri="{FF2B5EF4-FFF2-40B4-BE49-F238E27FC236}">
                <a16:creationId xmlns:a16="http://schemas.microsoft.com/office/drawing/2014/main" id="{1D264CD6-BD2D-4FE2-AFAD-C6829B87BC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9328" y="2105548"/>
            <a:ext cx="3441312" cy="2037214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EA2720C4-1999-4894-B70C-2552B0BB38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7138" y="2105549"/>
            <a:ext cx="2090769" cy="2041876"/>
          </a:xfrm>
          <a:prstGeom prst="rect">
            <a:avLst/>
          </a:prstGeom>
        </p:spPr>
      </p:pic>
      <p:pic>
        <p:nvPicPr>
          <p:cNvPr id="26" name="Obraz 25">
            <a:extLst>
              <a:ext uri="{FF2B5EF4-FFF2-40B4-BE49-F238E27FC236}">
                <a16:creationId xmlns:a16="http://schemas.microsoft.com/office/drawing/2014/main" id="{824843CB-C54A-4E56-9A1A-F9C4A39B9B7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8699"/>
          <a:stretch/>
        </p:blipFill>
        <p:spPr>
          <a:xfrm>
            <a:off x="3549062" y="1953630"/>
            <a:ext cx="3160593" cy="1538539"/>
          </a:xfrm>
          <a:prstGeom prst="rect">
            <a:avLst/>
          </a:prstGeom>
        </p:spPr>
      </p:pic>
      <p:sp>
        <p:nvSpPr>
          <p:cNvPr id="27" name="Elipsa 346">
            <a:extLst>
              <a:ext uri="{FF2B5EF4-FFF2-40B4-BE49-F238E27FC236}">
                <a16:creationId xmlns:a16="http://schemas.microsoft.com/office/drawing/2014/main" id="{E93F9926-C9D9-493E-AF9E-8065D3B82971}"/>
              </a:ext>
            </a:extLst>
          </p:cNvPr>
          <p:cNvSpPr/>
          <p:nvPr/>
        </p:nvSpPr>
        <p:spPr bwMode="auto">
          <a:xfrm>
            <a:off x="800252" y="2000865"/>
            <a:ext cx="302702" cy="304040"/>
          </a:xfrm>
          <a:prstGeom prst="ellipse">
            <a:avLst/>
          </a:prstGeom>
          <a:solidFill>
            <a:srgbClr val="AC812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pl-PL" sz="1200" b="1" dirty="0">
                <a:latin typeface="+mj-lt"/>
              </a:rPr>
              <a:t>1</a:t>
            </a:r>
          </a:p>
        </p:txBody>
      </p:sp>
      <p:sp>
        <p:nvSpPr>
          <p:cNvPr id="28" name="Elipsa 347">
            <a:extLst>
              <a:ext uri="{FF2B5EF4-FFF2-40B4-BE49-F238E27FC236}">
                <a16:creationId xmlns:a16="http://schemas.microsoft.com/office/drawing/2014/main" id="{12F40FDE-5531-4BC8-AA26-9A818E401CCA}"/>
              </a:ext>
            </a:extLst>
          </p:cNvPr>
          <p:cNvSpPr/>
          <p:nvPr/>
        </p:nvSpPr>
        <p:spPr bwMode="auto">
          <a:xfrm>
            <a:off x="3547389" y="2000865"/>
            <a:ext cx="302702" cy="30404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pl-PL" sz="1200" b="1" dirty="0">
                <a:latin typeface="+mj-lt"/>
              </a:rPr>
              <a:t>2</a:t>
            </a:r>
          </a:p>
        </p:txBody>
      </p:sp>
      <p:sp>
        <p:nvSpPr>
          <p:cNvPr id="29" name="Elipsa 348">
            <a:extLst>
              <a:ext uri="{FF2B5EF4-FFF2-40B4-BE49-F238E27FC236}">
                <a16:creationId xmlns:a16="http://schemas.microsoft.com/office/drawing/2014/main" id="{A817B374-7A68-461C-9C3C-B55154725082}"/>
              </a:ext>
            </a:extLst>
          </p:cNvPr>
          <p:cNvSpPr/>
          <p:nvPr/>
        </p:nvSpPr>
        <p:spPr bwMode="auto">
          <a:xfrm>
            <a:off x="7000810" y="2000865"/>
            <a:ext cx="302702" cy="304040"/>
          </a:xfrm>
          <a:prstGeom prst="ellipse">
            <a:avLst/>
          </a:prstGeom>
          <a:solidFill>
            <a:srgbClr val="004C9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pl-PL" sz="1200" b="1" dirty="0">
                <a:latin typeface="+mj-lt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691479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30889F3-EF20-5E4E-B63E-E52FAA4339CD}" type="slidenum">
              <a:rPr lang="pl-PL" altLang="pl-PL" smtClean="0">
                <a:latin typeface="+mj-lt"/>
              </a:rPr>
              <a:pPr>
                <a:defRPr/>
              </a:pPr>
              <a:t>4</a:t>
            </a:fld>
            <a:endParaRPr lang="pl-PL" altLang="pl-PL" dirty="0">
              <a:latin typeface="+mj-lt"/>
            </a:endParaRPr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PKO Bank Polski" panose="020B0604020202020204" pitchFamily="34" charset="0"/>
              </a:rPr>
              <a:t>Nie masz rachunku w PKO BP?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l-PL" dirty="0"/>
              <a:t>Sprawdź co powinieneś zrobić w iPKO.</a:t>
            </a:r>
          </a:p>
        </p:txBody>
      </p:sp>
      <p:sp>
        <p:nvSpPr>
          <p:cNvPr id="23" name="Symbol zastępczy zawartości 2">
            <a:extLst>
              <a:ext uri="{FF2B5EF4-FFF2-40B4-BE49-F238E27FC236}">
                <a16:creationId xmlns:a16="http://schemas.microsoft.com/office/drawing/2014/main" id="{EDE2559A-520F-45A9-9C7B-B7B2DEA9D5E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04862" y="2097647"/>
            <a:ext cx="10585451" cy="3744415"/>
          </a:xfrm>
        </p:spPr>
        <p:txBody>
          <a:bodyPr anchor="b"/>
          <a:lstStyle/>
          <a:p>
            <a:r>
              <a:rPr lang="pl-PL" b="1" dirty="0"/>
              <a:t>KROK 4: </a:t>
            </a:r>
            <a:r>
              <a:rPr lang="pl-PL" dirty="0"/>
              <a:t>Włącz podgląd Twojego rejestru PPK/PPE - Zaloguj się do iPKO – Wybierz „Moje produkty” – „Inwestowanie” – „PPK/PPE”</a:t>
            </a:r>
            <a:endParaRPr lang="pl-PL" dirty="0">
              <a:latin typeface="+mj-lt"/>
            </a:endParaRPr>
          </a:p>
        </p:txBody>
      </p:sp>
      <p:pic>
        <p:nvPicPr>
          <p:cNvPr id="20" name="Obraz 19">
            <a:extLst>
              <a:ext uri="{FF2B5EF4-FFF2-40B4-BE49-F238E27FC236}">
                <a16:creationId xmlns:a16="http://schemas.microsoft.com/office/drawing/2014/main" id="{2F4C12BB-89A9-48ED-8CC0-C167B00D9A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865"/>
          <a:stretch/>
        </p:blipFill>
        <p:spPr>
          <a:xfrm>
            <a:off x="801252" y="1884084"/>
            <a:ext cx="10585451" cy="3467165"/>
          </a:xfrm>
          <a:prstGeom prst="rect">
            <a:avLst/>
          </a:prstGeom>
        </p:spPr>
      </p:pic>
      <p:sp>
        <p:nvSpPr>
          <p:cNvPr id="21" name="Prostokąt: zaokrąglone rogi 20">
            <a:extLst>
              <a:ext uri="{FF2B5EF4-FFF2-40B4-BE49-F238E27FC236}">
                <a16:creationId xmlns:a16="http://schemas.microsoft.com/office/drawing/2014/main" id="{41E71A50-2846-49ED-8B43-3B807384D86F}"/>
              </a:ext>
            </a:extLst>
          </p:cNvPr>
          <p:cNvSpPr/>
          <p:nvPr/>
        </p:nvSpPr>
        <p:spPr>
          <a:xfrm>
            <a:off x="4776501" y="2402112"/>
            <a:ext cx="885430" cy="367678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Prostokąt: zaokrąglone rogi 21">
            <a:extLst>
              <a:ext uri="{FF2B5EF4-FFF2-40B4-BE49-F238E27FC236}">
                <a16:creationId xmlns:a16="http://schemas.microsoft.com/office/drawing/2014/main" id="{9AC96BAF-D612-4EA8-9C62-751FF43ACC16}"/>
              </a:ext>
            </a:extLst>
          </p:cNvPr>
          <p:cNvSpPr/>
          <p:nvPr/>
        </p:nvSpPr>
        <p:spPr>
          <a:xfrm>
            <a:off x="3069642" y="1858861"/>
            <a:ext cx="1130523" cy="377530"/>
          </a:xfrm>
          <a:prstGeom prst="roundRect">
            <a:avLst/>
          </a:prstGeom>
          <a:noFill/>
          <a:ln>
            <a:solidFill>
              <a:srgbClr val="AC81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0" name="Elipsa 346">
            <a:extLst>
              <a:ext uri="{FF2B5EF4-FFF2-40B4-BE49-F238E27FC236}">
                <a16:creationId xmlns:a16="http://schemas.microsoft.com/office/drawing/2014/main" id="{B8CE97EC-BF88-400E-B435-51A6DFDF5D1C}"/>
              </a:ext>
            </a:extLst>
          </p:cNvPr>
          <p:cNvSpPr/>
          <p:nvPr/>
        </p:nvSpPr>
        <p:spPr bwMode="auto">
          <a:xfrm>
            <a:off x="2939896" y="1737606"/>
            <a:ext cx="302702" cy="304040"/>
          </a:xfrm>
          <a:prstGeom prst="ellipse">
            <a:avLst/>
          </a:prstGeom>
          <a:solidFill>
            <a:srgbClr val="AC812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pl-PL" sz="1200" b="1" dirty="0">
                <a:latin typeface="+mj-lt"/>
              </a:rPr>
              <a:t>1</a:t>
            </a:r>
          </a:p>
        </p:txBody>
      </p:sp>
      <p:sp>
        <p:nvSpPr>
          <p:cNvPr id="31" name="Elipsa 347">
            <a:extLst>
              <a:ext uri="{FF2B5EF4-FFF2-40B4-BE49-F238E27FC236}">
                <a16:creationId xmlns:a16="http://schemas.microsoft.com/office/drawing/2014/main" id="{407B74C4-F25B-4D96-AF81-6A926B82E55A}"/>
              </a:ext>
            </a:extLst>
          </p:cNvPr>
          <p:cNvSpPr/>
          <p:nvPr/>
        </p:nvSpPr>
        <p:spPr bwMode="auto">
          <a:xfrm>
            <a:off x="4625149" y="2261614"/>
            <a:ext cx="302702" cy="30404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pl-PL" sz="1200" b="1" dirty="0">
                <a:latin typeface="+mj-lt"/>
              </a:rPr>
              <a:t>2</a:t>
            </a:r>
          </a:p>
        </p:txBody>
      </p:sp>
      <p:sp>
        <p:nvSpPr>
          <p:cNvPr id="32" name="Elipsa 348">
            <a:extLst>
              <a:ext uri="{FF2B5EF4-FFF2-40B4-BE49-F238E27FC236}">
                <a16:creationId xmlns:a16="http://schemas.microsoft.com/office/drawing/2014/main" id="{EF145FFA-EFF1-4C42-A5EB-0C1C060B357B}"/>
              </a:ext>
            </a:extLst>
          </p:cNvPr>
          <p:cNvSpPr/>
          <p:nvPr/>
        </p:nvSpPr>
        <p:spPr bwMode="auto">
          <a:xfrm>
            <a:off x="8470242" y="2769790"/>
            <a:ext cx="302702" cy="304040"/>
          </a:xfrm>
          <a:prstGeom prst="ellipse">
            <a:avLst/>
          </a:prstGeom>
          <a:solidFill>
            <a:srgbClr val="004C9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pl-PL" sz="1200" b="1" dirty="0">
                <a:latin typeface="+mj-lt"/>
              </a:rPr>
              <a:t>3</a:t>
            </a:r>
          </a:p>
        </p:txBody>
      </p:sp>
      <p:sp>
        <p:nvSpPr>
          <p:cNvPr id="33" name="Prostokąt: zaokrąglone rogi 32">
            <a:extLst>
              <a:ext uri="{FF2B5EF4-FFF2-40B4-BE49-F238E27FC236}">
                <a16:creationId xmlns:a16="http://schemas.microsoft.com/office/drawing/2014/main" id="{CB52B899-9A40-42AD-8AB8-A374DE29BF52}"/>
              </a:ext>
            </a:extLst>
          </p:cNvPr>
          <p:cNvSpPr/>
          <p:nvPr/>
        </p:nvSpPr>
        <p:spPr>
          <a:xfrm>
            <a:off x="8621720" y="2915214"/>
            <a:ext cx="2224786" cy="1044322"/>
          </a:xfrm>
          <a:prstGeom prst="round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007478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30889F3-EF20-5E4E-B63E-E52FAA4339CD}" type="slidenum">
              <a:rPr lang="pl-PL" altLang="pl-PL" smtClean="0">
                <a:latin typeface="+mj-lt"/>
              </a:rPr>
              <a:pPr>
                <a:defRPr/>
              </a:pPr>
              <a:t>5</a:t>
            </a:fld>
            <a:endParaRPr lang="pl-PL" altLang="pl-PL" dirty="0">
              <a:latin typeface="+mj-lt"/>
            </a:endParaRPr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PKO Bank Polski" panose="020B0604020202020204" pitchFamily="34" charset="0"/>
              </a:rPr>
              <a:t>Nie masz rachunku w PKO BP?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l-PL" dirty="0"/>
              <a:t>Sprawdź co powinieneś zrobić w iPKO.</a:t>
            </a:r>
          </a:p>
        </p:txBody>
      </p:sp>
      <p:sp>
        <p:nvSpPr>
          <p:cNvPr id="23" name="Symbol zastępczy zawartości 2">
            <a:extLst>
              <a:ext uri="{FF2B5EF4-FFF2-40B4-BE49-F238E27FC236}">
                <a16:creationId xmlns:a16="http://schemas.microsoft.com/office/drawing/2014/main" id="{EDE2559A-520F-45A9-9C7B-B7B2DEA9D5E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04862" y="2097647"/>
            <a:ext cx="10585451" cy="3852427"/>
          </a:xfrm>
        </p:spPr>
        <p:txBody>
          <a:bodyPr anchor="b"/>
          <a:lstStyle/>
          <a:p>
            <a:r>
              <a:rPr lang="pl-PL" b="1" dirty="0"/>
              <a:t>KROK 5: </a:t>
            </a:r>
            <a:r>
              <a:rPr lang="pl-PL" dirty="0"/>
              <a:t>Aktywuj dostęp w iPKO do Twojego rejestru PPK/PPE - Kliknij „Uzyskaj dostęp”.</a:t>
            </a:r>
          </a:p>
        </p:txBody>
      </p:sp>
      <p:pic>
        <p:nvPicPr>
          <p:cNvPr id="24" name="Obraz 23">
            <a:extLst>
              <a:ext uri="{FF2B5EF4-FFF2-40B4-BE49-F238E27FC236}">
                <a16:creationId xmlns:a16="http://schemas.microsoft.com/office/drawing/2014/main" id="{1593FAF2-EC6C-4803-945A-B8409AE8F0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862" y="1713221"/>
            <a:ext cx="8821116" cy="3696793"/>
          </a:xfrm>
          <a:prstGeom prst="rect">
            <a:avLst/>
          </a:prstGeom>
        </p:spPr>
      </p:pic>
      <p:sp>
        <p:nvSpPr>
          <p:cNvPr id="25" name="Prostokąt: zaokrąglone rogi 24">
            <a:extLst>
              <a:ext uri="{FF2B5EF4-FFF2-40B4-BE49-F238E27FC236}">
                <a16:creationId xmlns:a16="http://schemas.microsoft.com/office/drawing/2014/main" id="{FEA8632A-1155-49F3-AD43-8FDC14DE893C}"/>
              </a:ext>
            </a:extLst>
          </p:cNvPr>
          <p:cNvSpPr/>
          <p:nvPr/>
        </p:nvSpPr>
        <p:spPr>
          <a:xfrm>
            <a:off x="5305499" y="4620026"/>
            <a:ext cx="1512168" cy="526817"/>
          </a:xfrm>
          <a:prstGeom prst="roundRect">
            <a:avLst/>
          </a:prstGeom>
          <a:noFill/>
          <a:ln>
            <a:solidFill>
              <a:srgbClr val="AC81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6" name="Elipsa 346">
            <a:extLst>
              <a:ext uri="{FF2B5EF4-FFF2-40B4-BE49-F238E27FC236}">
                <a16:creationId xmlns:a16="http://schemas.microsoft.com/office/drawing/2014/main" id="{F3B6DC20-40CA-42C5-B48A-81ADEFD3E524}"/>
              </a:ext>
            </a:extLst>
          </p:cNvPr>
          <p:cNvSpPr/>
          <p:nvPr/>
        </p:nvSpPr>
        <p:spPr bwMode="auto">
          <a:xfrm>
            <a:off x="5175753" y="4498772"/>
            <a:ext cx="302702" cy="304040"/>
          </a:xfrm>
          <a:prstGeom prst="ellipse">
            <a:avLst/>
          </a:prstGeom>
          <a:solidFill>
            <a:srgbClr val="AC812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pl-PL" sz="1200" b="1" dirty="0">
                <a:latin typeface="+mj-lt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7386375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30889F3-EF20-5E4E-B63E-E52FAA4339CD}" type="slidenum">
              <a:rPr lang="pl-PL" altLang="pl-PL" smtClean="0">
                <a:latin typeface="+mj-lt"/>
              </a:rPr>
              <a:pPr>
                <a:defRPr/>
              </a:pPr>
              <a:t>6</a:t>
            </a:fld>
            <a:endParaRPr lang="pl-PL" altLang="pl-PL" dirty="0">
              <a:latin typeface="+mj-lt"/>
            </a:endParaRPr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PKO Bank Polski" panose="020B0604020202020204" pitchFamily="34" charset="0"/>
              </a:rPr>
              <a:t>Nie masz rachunku w PKO BP?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l-PL" dirty="0"/>
              <a:t>Sprawdź co powinieneś zrobić w iPKO.</a:t>
            </a:r>
          </a:p>
        </p:txBody>
      </p:sp>
      <p:sp>
        <p:nvSpPr>
          <p:cNvPr id="23" name="Symbol zastępczy zawartości 2">
            <a:extLst>
              <a:ext uri="{FF2B5EF4-FFF2-40B4-BE49-F238E27FC236}">
                <a16:creationId xmlns:a16="http://schemas.microsoft.com/office/drawing/2014/main" id="{EDE2559A-520F-45A9-9C7B-B7B2DEA9D5E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04862" y="2097647"/>
            <a:ext cx="10585451" cy="3816423"/>
          </a:xfrm>
        </p:spPr>
        <p:txBody>
          <a:bodyPr anchor="b"/>
          <a:lstStyle/>
          <a:p>
            <a:r>
              <a:rPr lang="pl-PL" b="1" dirty="0"/>
              <a:t>KROK 6: </a:t>
            </a:r>
            <a:r>
              <a:rPr lang="pl-PL" dirty="0"/>
              <a:t>Zaznacz zgody i oświadczenia. Następnie zatwierdź kodem sms.</a:t>
            </a:r>
          </a:p>
        </p:txBody>
      </p:sp>
      <p:pic>
        <p:nvPicPr>
          <p:cNvPr id="20" name="Obraz 19">
            <a:extLst>
              <a:ext uri="{FF2B5EF4-FFF2-40B4-BE49-F238E27FC236}">
                <a16:creationId xmlns:a16="http://schemas.microsoft.com/office/drawing/2014/main" id="{AA005EA0-A546-4973-AD5B-1F2B7CE976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100" y="1773610"/>
            <a:ext cx="4680520" cy="3416470"/>
          </a:xfrm>
          <a:prstGeom prst="rect">
            <a:avLst/>
          </a:prstGeom>
        </p:spPr>
      </p:pic>
      <p:sp>
        <p:nvSpPr>
          <p:cNvPr id="21" name="Prostokąt: zaokrąglone rogi 20">
            <a:extLst>
              <a:ext uri="{FF2B5EF4-FFF2-40B4-BE49-F238E27FC236}">
                <a16:creationId xmlns:a16="http://schemas.microsoft.com/office/drawing/2014/main" id="{3EBABF76-90EA-4659-AD5C-BAC1AF4B8911}"/>
              </a:ext>
            </a:extLst>
          </p:cNvPr>
          <p:cNvSpPr/>
          <p:nvPr/>
        </p:nvSpPr>
        <p:spPr>
          <a:xfrm>
            <a:off x="3369030" y="4895527"/>
            <a:ext cx="2188497" cy="344396"/>
          </a:xfrm>
          <a:prstGeom prst="roundRect">
            <a:avLst/>
          </a:prstGeom>
          <a:noFill/>
          <a:ln>
            <a:solidFill>
              <a:srgbClr val="E420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Elipsa 346">
            <a:extLst>
              <a:ext uri="{FF2B5EF4-FFF2-40B4-BE49-F238E27FC236}">
                <a16:creationId xmlns:a16="http://schemas.microsoft.com/office/drawing/2014/main" id="{41D16A59-3F2A-4BAE-841C-F1284A156A0F}"/>
              </a:ext>
            </a:extLst>
          </p:cNvPr>
          <p:cNvSpPr/>
          <p:nvPr/>
        </p:nvSpPr>
        <p:spPr bwMode="auto">
          <a:xfrm>
            <a:off x="804999" y="2343944"/>
            <a:ext cx="302702" cy="304040"/>
          </a:xfrm>
          <a:prstGeom prst="ellipse">
            <a:avLst/>
          </a:prstGeom>
          <a:solidFill>
            <a:srgbClr val="AC812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pl-PL" sz="1200" b="1" dirty="0">
                <a:latin typeface="+mj-lt"/>
              </a:rPr>
              <a:t>1</a:t>
            </a:r>
          </a:p>
        </p:txBody>
      </p:sp>
      <p:sp>
        <p:nvSpPr>
          <p:cNvPr id="27" name="Elipsa 347">
            <a:extLst>
              <a:ext uri="{FF2B5EF4-FFF2-40B4-BE49-F238E27FC236}">
                <a16:creationId xmlns:a16="http://schemas.microsoft.com/office/drawing/2014/main" id="{FBBAE034-86DB-47C5-BCE8-7F9D2637BCC0}"/>
              </a:ext>
            </a:extLst>
          </p:cNvPr>
          <p:cNvSpPr/>
          <p:nvPr/>
        </p:nvSpPr>
        <p:spPr bwMode="auto">
          <a:xfrm>
            <a:off x="804862" y="2647984"/>
            <a:ext cx="302702" cy="30404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pl-PL" sz="1200" b="1" dirty="0">
                <a:latin typeface="+mj-lt"/>
              </a:rPr>
              <a:t>2</a:t>
            </a:r>
          </a:p>
        </p:txBody>
      </p:sp>
      <p:sp>
        <p:nvSpPr>
          <p:cNvPr id="28" name="Elipsa 348">
            <a:extLst>
              <a:ext uri="{FF2B5EF4-FFF2-40B4-BE49-F238E27FC236}">
                <a16:creationId xmlns:a16="http://schemas.microsoft.com/office/drawing/2014/main" id="{EFAA879B-8120-46ED-A13D-550C611D9BDF}"/>
              </a:ext>
            </a:extLst>
          </p:cNvPr>
          <p:cNvSpPr/>
          <p:nvPr/>
        </p:nvSpPr>
        <p:spPr bwMode="auto">
          <a:xfrm>
            <a:off x="804863" y="3044028"/>
            <a:ext cx="302702" cy="304040"/>
          </a:xfrm>
          <a:prstGeom prst="ellipse">
            <a:avLst/>
          </a:prstGeom>
          <a:solidFill>
            <a:srgbClr val="004C9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pl-PL" sz="1200" b="1" dirty="0">
                <a:latin typeface="+mj-lt"/>
              </a:rPr>
              <a:t>3</a:t>
            </a:r>
          </a:p>
        </p:txBody>
      </p:sp>
      <p:sp>
        <p:nvSpPr>
          <p:cNvPr id="29" name="Elipsa 348">
            <a:extLst>
              <a:ext uri="{FF2B5EF4-FFF2-40B4-BE49-F238E27FC236}">
                <a16:creationId xmlns:a16="http://schemas.microsoft.com/office/drawing/2014/main" id="{C256E326-6E18-492A-962E-9DC8E1C67504}"/>
              </a:ext>
            </a:extLst>
          </p:cNvPr>
          <p:cNvSpPr/>
          <p:nvPr/>
        </p:nvSpPr>
        <p:spPr bwMode="auto">
          <a:xfrm>
            <a:off x="3245937" y="4773776"/>
            <a:ext cx="302702" cy="304040"/>
          </a:xfrm>
          <a:prstGeom prst="ellipse">
            <a:avLst/>
          </a:prstGeom>
          <a:solidFill>
            <a:srgbClr val="E4202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pl-PL" sz="1200" b="1" dirty="0">
                <a:latin typeface="+mj-lt"/>
              </a:rPr>
              <a:t>4</a:t>
            </a:r>
          </a:p>
        </p:txBody>
      </p:sp>
      <p:pic>
        <p:nvPicPr>
          <p:cNvPr id="30" name="Obraz 29">
            <a:extLst>
              <a:ext uri="{FF2B5EF4-FFF2-40B4-BE49-F238E27FC236}">
                <a16:creationId xmlns:a16="http://schemas.microsoft.com/office/drawing/2014/main" id="{CBC86FCC-E2A0-4B3F-A981-A386E1FD2A9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7" b="-1"/>
          <a:stretch/>
        </p:blipFill>
        <p:spPr>
          <a:xfrm>
            <a:off x="6497079" y="2072242"/>
            <a:ext cx="4936831" cy="21840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8240616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7</a:t>
            </a:fld>
            <a:endParaRPr lang="pl-PL" alt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A4E3B892-E4EF-4F22-AD9A-5A39FC9E1D68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pl-PL" sz="1300" dirty="0"/>
              <a:t>PKO TFI dokłada wszelkich starań, żeby ograniczyć nadmierne ryzyka związane z inwestycją w fundusze. Tym niemniej inwestując w poszczególne Subfundusze/Fundusze należy mieć na uwadze, że korzyściom wynikającym z inwestowania środków w jednostki uczestnictwa Funduszy towarzyszą również ryzyka, m.in. takie jak: ryzyko nieosiągnięcia oczekiwanego zwrotu z inwestycji, wystąpienia okoliczności, na które Uczestnik Funduszu nie ma wpływu, np. operacyjne, a także ryzyko inflacji, płynności oraz ryzyko związane ze zmianami regulacji prawnych, jak również likwidacja Funduszu/ Subfunduszu. Wśród ryzyk związanych z inwestowaniem należy zwrócić szczególną uwagę na ryzyka dotyczące polityki inwestycyjnej w tym m.in.: rynkowe, stóp procentowych, walutowe, kredytowe, instrumentów pochodnych, koncentracji, ryzyko związane z przechowywaniem aktywów, jak również ryzyko rozliczenia oraz płynności lokat. Dodatkowo, firmy i emitenci, których odpowiednio akcje i obligacje są kupowane do portfela, mogą ponosić negatywne konsekwencje z tytułu działalności niezgodnej z koncepcją zrównoważonego rozwoju, co może negatywnie wpłynąć na wartość emitowanych przez nich akcji i/lub obligacji. Na podwyższenie zmienności cen klas aktywów i stóp zwrotu z zarządzanych Subfunduszy/Funduszy mogą mieć też wpływ działania wojenne prowadzone w Ukrainie, możliwe akty terrorystyczne związane z tym konfliktem oraz zdarzenia pandemiczne. </a:t>
            </a:r>
          </a:p>
          <a:p>
            <a:pPr>
              <a:spcAft>
                <a:spcPts val="600"/>
              </a:spcAft>
            </a:pPr>
            <a:r>
              <a:rPr lang="pl-PL" sz="1300" dirty="0"/>
              <a:t>Ponadto dla konkretnych Subfunduszy/Funduszy mogą występować specyficzne ryzyka właściwe tylko dla tych Subfunduszy/Funduszy. Z tego powodu, aby prawidłowo ocenić ryzyka wynikające z inwestowania środków w jednostki uczestnictwa Funduszy/Subfunduszy, należy uważnie zapoznać się z polityką inwestycyjną, opisem ryzyk oraz opisem profilu inwestora, zawartymi w prospektach informacyjnych lub Dokumentach zawierających kluczowe informacje (KID). </a:t>
            </a:r>
          </a:p>
          <a:p>
            <a:r>
              <a:rPr lang="pl-PL" sz="1300" dirty="0"/>
              <a:t>W szczególności zalecane jest zapoznanie się z ogólnym wskaźnikiem ryzyka (w skali od 1 do 7, gdzie 1 oznacza najniższe ryzyko, a 7- najwyższe). Wskaźnik ten stanowi wskazówkę, co do poziomu ryzyka tego produktu w porównaniu z innymi produktami oraz pokazuje, jakie jest prawdopodobieństwo straty zainwestowanych pieniędzy z powodu zmian rynkowych lub wskutek tego, że nie będzie możliwości wypłacenia zainwestowanych środków. Uwzględnia on kilka rodzajów ryzyka. Jego obliczenie bazuje na 5-letniej historii. Zaleca się, aby zakładany okres inwestycji nie był krótszy niż zalecany okres utrzymywania. Razem z ogólnym wskaźnikiem ryzyka rekomendowane jest zapoznanie się ze scenariuszami wyników Subfunduszy/Funduszy. Ogólny wskaźnik ryzyka, scenariusze wyników oraz zalecany okres utrzymywania są zawarte w dokumencie KID. </a:t>
            </a:r>
          </a:p>
          <a:p>
            <a:endParaRPr lang="pl-PL" sz="1300" dirty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z="2499" spc="-5" dirty="0"/>
              <a:t>Informacje o ryzykach związanych z inwestowaniem</a:t>
            </a:r>
            <a:endParaRPr lang="pl-PL" sz="2499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1223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2"/>
    </mc:Choice>
    <mc:Fallback xmlns="">
      <p:transition spd="slow" advTm="422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8</a:t>
            </a:fld>
            <a:endParaRPr lang="pl-PL" alt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l-PL" sz="1300" b="1" dirty="0"/>
              <a:t>Materiał ma charakter informacyjny. Przed podjęciem ostatecznych decyzji inwestycyjnych należy zapoznać się z prospektem informacyjnym danego Funduszu oraz z Dokumentami zawierającymi kluczowe informacje</a:t>
            </a:r>
            <a:r>
              <a:rPr lang="pl-PL" sz="1300" dirty="0"/>
              <a:t> </a:t>
            </a:r>
            <a:r>
              <a:rPr lang="pl-PL" sz="1300" b="1" dirty="0"/>
              <a:t>(KID). </a:t>
            </a:r>
            <a:r>
              <a:rPr lang="pl-PL" sz="1300" dirty="0"/>
              <a:t>Dane podane w materiale nie stanowią oferty w rozumieniu </a:t>
            </a:r>
            <a:br>
              <a:rPr lang="pl-PL" sz="1300" dirty="0"/>
            </a:br>
            <a:r>
              <a:rPr lang="pl-PL" sz="1300" dirty="0"/>
              <a:t>art. 66 ustawy z dnia 23 kwietnia 1964 roku Kodeksu cywilnego, jak również usługi doradztwa inwestycyjnego oraz udzielania rekomendacji dotyczących instrumentów finansowych lub ich emitentów w rozumieniu ustawy z dnia 29 lipca 2005 roku o obrocie instrumentami finansowymi, </a:t>
            </a:r>
            <a:br>
              <a:rPr lang="pl-PL" sz="1300" dirty="0"/>
            </a:br>
            <a:r>
              <a:rPr lang="pl-PL" sz="1300" dirty="0"/>
              <a:t>a także nie są formą świadczenia doradztwa podatkowego ani pomocy prawnej.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l-PL" sz="1300" dirty="0"/>
              <a:t>Inwestycja w fundusze inwestycyjne otwarte oraz specjalistyczne funduszy inwestycyjne otwarte wiąże się z nabyciem jednostek uczestnictwa. </a:t>
            </a:r>
            <a:r>
              <a:rPr lang="pl-PL" sz="1300" b="1" dirty="0"/>
              <a:t>Fundusze PKO Parasolowy – </a:t>
            </a:r>
            <a:r>
              <a:rPr lang="pl-PL" sz="1300" b="1" dirty="0" err="1"/>
              <a:t>fio</a:t>
            </a:r>
            <a:r>
              <a:rPr lang="pl-PL" sz="1300" b="1" dirty="0"/>
              <a:t>, PKO Zabezpieczenia Emerytalnego – sfio, PKO Emerytura – sfio nie gwarantują osiągnięcia założonego celu inwestycyjnego, ani uzyskania określonego wyniku inwestycyjnego. Należy liczyć się z możliwością utraty przynajmniej części wpłaconych środków.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l-PL" sz="1300" spc="-10" dirty="0"/>
              <a:t>Szczegółowy opis czynników ryzyka związanych z inwestowaniem w jednostki uczestnictwa Subfunduszy wydzielonych w ramach PKO Parasolowy – </a:t>
            </a:r>
            <a:r>
              <a:rPr lang="pl-PL" sz="1300" spc="-10" dirty="0" err="1"/>
              <a:t>fio</a:t>
            </a:r>
            <a:r>
              <a:rPr lang="pl-PL" sz="1300" dirty="0"/>
              <a:t>, PKO Zabezpieczenia Emerytalnego – sfio, PKO Emerytura – sfio znajduje się w prospektach informacyjnych dostępnych u dystrybutorów i na stronie internetowej </a:t>
            </a:r>
            <a:r>
              <a:rPr lang="pl-PL" sz="1300" dirty="0" err="1"/>
              <a:t>www</a:t>
            </a:r>
            <a:r>
              <a:rPr lang="pl-PL" sz="13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·</a:t>
            </a:r>
            <a:r>
              <a:rPr lang="pl-PL" sz="1300" dirty="0" err="1"/>
              <a:t>pkotfi</a:t>
            </a:r>
            <a:r>
              <a:rPr lang="pl-PL" sz="13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·</a:t>
            </a:r>
            <a:r>
              <a:rPr lang="pl-PL" sz="1300" dirty="0" err="1"/>
              <a:t>pl</a:t>
            </a:r>
            <a:r>
              <a:rPr lang="pl-PL" sz="1300" dirty="0"/>
              <a:t>, pod linkiem </a:t>
            </a:r>
            <a:r>
              <a:rPr lang="pl-PL" sz="1300" dirty="0" err="1"/>
              <a:t>www</a:t>
            </a:r>
            <a:r>
              <a:rPr lang="pl-PL" sz="13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·</a:t>
            </a:r>
            <a:r>
              <a:rPr lang="pl-PL" sz="1300" dirty="0" err="1"/>
              <a:t>pkotfi</a:t>
            </a:r>
            <a:r>
              <a:rPr lang="pl-PL" sz="13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·</a:t>
            </a:r>
            <a:r>
              <a:rPr lang="pl-PL" sz="1300" dirty="0" err="1"/>
              <a:t>pl</a:t>
            </a:r>
            <a:r>
              <a:rPr lang="pl-PL" sz="1300" dirty="0"/>
              <a:t>/dokumenty-do-pobrania/prospekty-informacyjne/ oraz w KID, dostępnych u dystrybutorów </a:t>
            </a:r>
            <a:br>
              <a:rPr lang="pl-PL" sz="1300" dirty="0"/>
            </a:br>
            <a:r>
              <a:rPr lang="pl-PL" sz="1300" dirty="0"/>
              <a:t>i na stronie </a:t>
            </a:r>
            <a:r>
              <a:rPr lang="pl-PL" sz="1300" dirty="0" err="1"/>
              <a:t>www</a:t>
            </a:r>
            <a:r>
              <a:rPr lang="pl-PL" sz="13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·</a:t>
            </a:r>
            <a:r>
              <a:rPr lang="pl-PL" sz="1300" dirty="0" err="1"/>
              <a:t>pkotfi</a:t>
            </a:r>
            <a:r>
              <a:rPr lang="pl-PL" sz="13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·</a:t>
            </a:r>
            <a:r>
              <a:rPr lang="pl-PL" sz="1300" dirty="0" err="1"/>
              <a:t>pl</a:t>
            </a:r>
            <a:r>
              <a:rPr lang="pl-PL" sz="1300" dirty="0"/>
              <a:t>, pod linkiem </a:t>
            </a:r>
            <a:r>
              <a:rPr lang="pl-PL" sz="1300" dirty="0" err="1"/>
              <a:t>www</a:t>
            </a:r>
            <a:r>
              <a:rPr lang="pl-PL" sz="13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·</a:t>
            </a:r>
            <a:r>
              <a:rPr lang="pl-PL" sz="1300" dirty="0" err="1"/>
              <a:t>pkotfi</a:t>
            </a:r>
            <a:r>
              <a:rPr lang="pl-PL" sz="13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·</a:t>
            </a:r>
            <a:r>
              <a:rPr lang="pl-PL" sz="1300" dirty="0" err="1"/>
              <a:t>pl</a:t>
            </a:r>
            <a:r>
              <a:rPr lang="pl-PL" sz="1300" dirty="0"/>
              <a:t>/dokumenty-do-pobrania/</a:t>
            </a:r>
            <a:r>
              <a:rPr lang="pl-PL" sz="1300" dirty="0" err="1"/>
              <a:t>kid</a:t>
            </a:r>
            <a:r>
              <a:rPr lang="pl-PL" sz="1300" dirty="0"/>
              <a:t>/. Zarówno prospekty informacyjne jak i KID dostępne są wyłącznie w języku polskim.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l-PL" sz="1300" dirty="0"/>
              <a:t>Streszczenie praw inwestorów Funduszy PKO Parasolowy – </a:t>
            </a:r>
            <a:r>
              <a:rPr lang="pl-PL" sz="1300" dirty="0" err="1"/>
              <a:t>fio</a:t>
            </a:r>
            <a:r>
              <a:rPr lang="pl-PL" sz="1300" dirty="0"/>
              <a:t>, PKO Zabezpieczenia Emerytalnego – sfio, PKO Emerytura – sfio zostało zawarte </a:t>
            </a:r>
            <a:br>
              <a:rPr lang="pl-PL" sz="1300" dirty="0"/>
            </a:br>
            <a:r>
              <a:rPr lang="pl-PL" sz="1300" dirty="0"/>
              <a:t>w odpowiednich postanowieniach prospektów informacyjnych w rozdziale III Prawa Uczestników Funduszu. Streszczenie praw inwestorów dostępne jest w języku polskim.  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l-PL" sz="1300" dirty="0"/>
              <a:t>Lista dystrybutorów dostępna jest pod numerem infolinii 801 32 32 80. Przed dokonaniem inwestycji, należy zapoznać się z treścią prospektu informacyjnego oraz KID poszczególnych Subfunduszy wydzielonych w ramach PKO Parasolowy – </a:t>
            </a:r>
            <a:r>
              <a:rPr lang="pl-PL" sz="1300" dirty="0" err="1"/>
              <a:t>fio</a:t>
            </a:r>
            <a:r>
              <a:rPr lang="pl-PL" sz="1300" dirty="0"/>
              <a:t>, PKO Zabezpieczenia Emerytalnego – sfio, </a:t>
            </a:r>
            <a:br>
              <a:rPr lang="pl-PL" sz="1300" dirty="0"/>
            </a:br>
            <a:r>
              <a:rPr lang="pl-PL" sz="1300" dirty="0"/>
              <a:t>PKO Emerytura – sfio. Informacje o pobieranych opłatach manipulacyjnych znajdują się w Tabeli Opłat dostępnej u dystrybutorów i na stronie internetowej www.pkotfi.pl, pod linkiem </a:t>
            </a:r>
            <a:r>
              <a:rPr lang="pl-PL" sz="1300" dirty="0" err="1"/>
              <a:t>www</a:t>
            </a:r>
            <a:r>
              <a:rPr lang="pl-PL" sz="13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·</a:t>
            </a:r>
            <a:r>
              <a:rPr lang="pl-PL" sz="1300" dirty="0" err="1"/>
              <a:t>pkotfi</a:t>
            </a:r>
            <a:r>
              <a:rPr lang="pl-PL" sz="13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·</a:t>
            </a:r>
            <a:r>
              <a:rPr lang="pl-PL" sz="1300" dirty="0" err="1"/>
              <a:t>pl</a:t>
            </a:r>
            <a:r>
              <a:rPr lang="pl-PL" sz="1300" dirty="0"/>
              <a:t>/tabela-</a:t>
            </a:r>
            <a:r>
              <a:rPr lang="pl-PL" sz="1300" dirty="0" err="1"/>
              <a:t>oplat</a:t>
            </a:r>
            <a:r>
              <a:rPr lang="pl-PL" sz="1300" dirty="0"/>
              <a:t>/.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l-PL" sz="1300" dirty="0"/>
              <a:t> </a:t>
            </a:r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Nota prawna</a:t>
            </a:r>
          </a:p>
        </p:txBody>
      </p:sp>
    </p:spTree>
    <p:extLst>
      <p:ext uri="{BB962C8B-B14F-4D97-AF65-F5344CB8AC3E}">
        <p14:creationId xmlns:p14="http://schemas.microsoft.com/office/powerpoint/2010/main" val="19614890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9</a:t>
            </a:fld>
            <a:endParaRPr lang="pl-PL" alt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l-PL" sz="1300" b="1" spc="-30" dirty="0"/>
              <a:t>Produkt jest adresowany do osób akceptujących poziom ryzyka opisany szczegółowo w dokumentach KID poszczególnych Subfunduszy </a:t>
            </a:r>
            <a:br>
              <a:rPr lang="pl-PL" sz="1300" b="1" spc="-30" dirty="0"/>
            </a:br>
            <a:r>
              <a:rPr lang="pl-PL" sz="1300" b="1" spc="-30" dirty="0"/>
              <a:t>w sekcji: Jakie są ryzyka i możliwe korzyści. Ze względu na skład portfela oraz realizowaną strategię zarządzania, wartość jednostki uczestnictwa może podlegać zmienności. Możliwe do uzyskania wyniki zamieszczone są w dokumentach KID poszczególnych Subfunduszy w sekcji: Jakie są ryzyka i możliwe korzyści. </a:t>
            </a:r>
            <a:r>
              <a:rPr lang="pl-PL" sz="1300" spc="-30" dirty="0"/>
              <a:t>Subfundusze mogą inwestować powyżej 35% wartości swoich aktywów w instrumenty rynku pieniężnego emitowane, poręczane lub gwarantowane przez Narodowy Bank Polski lub Skarb Państwa.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l-PL" sz="1300" spc="-30" dirty="0"/>
              <a:t>Opodatkowanie związane z inwestycją w jednostki uczestnictwa Subfunduszy zależy od indywidualnej sytuacji klienta i może ulec zmianie w przyszłości. </a:t>
            </a:r>
            <a:br>
              <a:rPr lang="pl-PL" sz="1300" spc="-30" dirty="0"/>
            </a:br>
            <a:r>
              <a:rPr lang="pl-PL" sz="1300" spc="-30" dirty="0"/>
              <a:t>W celu ustalenia obowiązków podatkowych wskazane jest zasięgnięcie porady doradcy podatkowego lub porady prawnej. 	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l-PL" sz="1300" spc="-30" dirty="0"/>
              <a:t>Prawa autorskie wynikające z niniejszego materiału przysługują PKO TFI. Żadna z części tego dokumentu nie może być kopiowana ani rozpowszechniana </a:t>
            </a:r>
            <a:br>
              <a:rPr lang="pl-PL" sz="1300" spc="-30" dirty="0"/>
            </a:br>
            <a:r>
              <a:rPr lang="pl-PL" sz="1300" spc="-30" dirty="0"/>
              <a:t>bez zgody PKO TFI. Materiał ten nie może być odtwarzany lub przechowywany w jakimkolwiek systemie odtwórczym, elektronicznym, magnetycznym, optycznym lub innym, który nie chroni w sposób należyty jego treści przed dostępem osób nieupoważnionych. Wykorzystywanie tego dokumentu przez </a:t>
            </a:r>
            <a:br>
              <a:rPr lang="pl-PL" sz="1300" spc="-30" dirty="0"/>
            </a:br>
            <a:r>
              <a:rPr lang="pl-PL" sz="1300" spc="-30" dirty="0"/>
              <a:t>osoby nieupoważnione lub działające z naruszeniem powyższych zasad bez zgody PKO TFI, wyrażonej w formie pisemnej, może być powodem wystąpienia </a:t>
            </a:r>
            <a:br>
              <a:rPr lang="pl-PL" sz="1300" spc="-30" dirty="0"/>
            </a:br>
            <a:r>
              <a:rPr lang="pl-PL" sz="1300" spc="-30" dirty="0"/>
              <a:t>z odpowiednimi roszczeniami.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l-PL" sz="1300" spc="-30" dirty="0"/>
              <a:t>Wszelkie informacje zawarte w niniejszym materiale powstały przy użyciu źródeł, które PKO TFI uważa za wiarygodne. PKO TFI oświadcza, że prezentowane dane są zbierane i redagowane z należytą starannością. PKO TFI nie może zagwarantować, że są one wyczerpujące i w pełni oddają stan faktyczny.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l-PL" sz="1300" spc="-30" dirty="0"/>
              <a:t>PKO Towarzystwo Funduszy Inwestycyjnych S.A. z siedzibą w Warszawie, adres ul. Świętokrzyska 36, 00-116 Warszawa, wpisana do Rejestru Przedsiębiorców prowadzonego przez Sąd Rejonowy dla m.st. Warszawy w Warszawie, XII Wydział Gospodarczy Krajowego Rejestru Sądowego pod numerem KRS 0000019384. Kapitał zakładowy (kapitał wpłacony) 18.460.400 złotych. NIP 526-17-88-449. PKO TFI S.A. działa na podstawie zezwolenia Komisji Nadzoru Finansowego.</a:t>
            </a:r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Nota prawna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46381962"/>
      </p:ext>
    </p:extLst>
  </p:cSld>
  <p:clrMapOvr>
    <a:masterClrMapping/>
  </p:clrMapOvr>
</p:sld>
</file>

<file path=ppt/theme/theme1.xml><?xml version="1.0" encoding="utf-8"?>
<a:theme xmlns:a="http://schemas.openxmlformats.org/drawingml/2006/main" name="2_Projekt domyślny">
  <a:themeElements>
    <a:clrScheme name="Biuro Maklerskie, PKO TFI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AC8121"/>
      </a:accent1>
      <a:accent2>
        <a:srgbClr val="000000"/>
      </a:accent2>
      <a:accent3>
        <a:srgbClr val="004C9A"/>
      </a:accent3>
      <a:accent4>
        <a:srgbClr val="F0E6D2"/>
      </a:accent4>
      <a:accent5>
        <a:srgbClr val="DCC896"/>
      </a:accent5>
      <a:accent6>
        <a:srgbClr val="C3A55F"/>
      </a:accent6>
      <a:hlink>
        <a:srgbClr val="E4202C"/>
      </a:hlink>
      <a:folHlink>
        <a:srgbClr val="CA171D"/>
      </a:folHlink>
    </a:clrScheme>
    <a:fontScheme name="Niestandardowy 1">
      <a:majorFont>
        <a:latin typeface="PKO Bank Polski"/>
        <a:ea typeface=""/>
        <a:cs typeface=""/>
      </a:majorFont>
      <a:minorFont>
        <a:latin typeface="PKO Bank Polski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3">
        <a:dk1>
          <a:srgbClr val="000000"/>
        </a:dk1>
        <a:lt1>
          <a:srgbClr val="FFFFFF"/>
        </a:lt1>
        <a:dk2>
          <a:srgbClr val="273A7C"/>
        </a:dk2>
        <a:lt2>
          <a:srgbClr val="F0F0F0"/>
        </a:lt2>
        <a:accent1>
          <a:srgbClr val="C8C8C8"/>
        </a:accent1>
        <a:accent2>
          <a:srgbClr val="E1C878"/>
        </a:accent2>
        <a:accent3>
          <a:srgbClr val="FFFFFF"/>
        </a:accent3>
        <a:accent4>
          <a:srgbClr val="000000"/>
        </a:accent4>
        <a:accent5>
          <a:srgbClr val="E0E0E0"/>
        </a:accent5>
        <a:accent6>
          <a:srgbClr val="CCB56C"/>
        </a:accent6>
        <a:hlink>
          <a:srgbClr val="004C9A"/>
        </a:hlink>
        <a:folHlink>
          <a:srgbClr val="E4202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ojekt domyślny 1">
        <a:dk1>
          <a:srgbClr val="000000"/>
        </a:dk1>
        <a:lt1>
          <a:srgbClr val="FFFFFF"/>
        </a:lt1>
        <a:dk2>
          <a:srgbClr val="00468C"/>
        </a:dk2>
        <a:lt2>
          <a:srgbClr val="F0F0F0"/>
        </a:lt2>
        <a:accent1>
          <a:srgbClr val="C8C8C8"/>
        </a:accent1>
        <a:accent2>
          <a:srgbClr val="C8A046"/>
        </a:accent2>
        <a:accent3>
          <a:srgbClr val="FFFFFF"/>
        </a:accent3>
        <a:accent4>
          <a:srgbClr val="000000"/>
        </a:accent4>
        <a:accent5>
          <a:srgbClr val="E0E0E0"/>
        </a:accent5>
        <a:accent6>
          <a:srgbClr val="B5913F"/>
        </a:accent6>
        <a:hlink>
          <a:srgbClr val="004C9A"/>
        </a:hlink>
        <a:folHlink>
          <a:srgbClr val="E4202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16050</TotalTime>
  <Words>1452</Words>
  <Application>Microsoft Office PowerPoint</Application>
  <PresentationFormat>Niestandardowy</PresentationFormat>
  <Paragraphs>61</Paragraphs>
  <Slides>9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5" baseType="lpstr">
      <vt:lpstr>PKOBankPolski-Regular</vt:lpstr>
      <vt:lpstr>Symbol</vt:lpstr>
      <vt:lpstr>PKO Bank Polski</vt:lpstr>
      <vt:lpstr>PKO Bank Polski Rg</vt:lpstr>
      <vt:lpstr>Arial</vt:lpstr>
      <vt:lpstr>2_Projekt domyślny</vt:lpstr>
      <vt:lpstr>PPK w serwisie internetowym iPKO </vt:lpstr>
      <vt:lpstr>Nie masz rachunku w PKO BP?</vt:lpstr>
      <vt:lpstr>Nie masz rachunku w PKO BP?</vt:lpstr>
      <vt:lpstr>Nie masz rachunku w PKO BP?</vt:lpstr>
      <vt:lpstr>Nie masz rachunku w PKO BP?</vt:lpstr>
      <vt:lpstr>Nie masz rachunku w PKO BP?</vt:lpstr>
      <vt:lpstr>Informacje o ryzykach związanych z inwestowaniem</vt:lpstr>
      <vt:lpstr>Nota prawna</vt:lpstr>
      <vt:lpstr>Nota prawna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U36</dc:creator>
  <cp:lastModifiedBy>Tomczak Anna</cp:lastModifiedBy>
  <cp:revision>1378</cp:revision>
  <cp:lastPrinted>2021-08-09T10:21:59Z</cp:lastPrinted>
  <dcterms:created xsi:type="dcterms:W3CDTF">2011-04-23T08:03:54Z</dcterms:created>
  <dcterms:modified xsi:type="dcterms:W3CDTF">2024-12-17T10:15:09Z</dcterms:modified>
</cp:coreProperties>
</file>